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70" r:id="rId9"/>
    <p:sldId id="272" r:id="rId10"/>
    <p:sldId id="271" r:id="rId11"/>
    <p:sldId id="268" r:id="rId12"/>
    <p:sldId id="264" r:id="rId13"/>
    <p:sldId id="269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1D77D0-C656-4605-9FC1-688E42544F8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E6EF80-5ABB-4A14-8085-A8126F9B389A}">
      <dgm:prSet/>
      <dgm:spPr/>
      <dgm:t>
        <a:bodyPr/>
        <a:lstStyle/>
        <a:p>
          <a:r>
            <a:rPr lang="en-US" b="1" dirty="0"/>
            <a:t>Fair market access to underrepresented suppliers</a:t>
          </a:r>
          <a:endParaRPr lang="en-US" dirty="0"/>
        </a:p>
      </dgm:t>
    </dgm:pt>
    <dgm:pt modelId="{20C94D1E-7FF1-4E91-85FA-C0EE2F601E89}" type="parTrans" cxnId="{03049B67-C419-4285-9520-8879E98B9B69}">
      <dgm:prSet/>
      <dgm:spPr/>
      <dgm:t>
        <a:bodyPr/>
        <a:lstStyle/>
        <a:p>
          <a:endParaRPr lang="en-US"/>
        </a:p>
      </dgm:t>
    </dgm:pt>
    <dgm:pt modelId="{465B52AB-1B26-48F1-A69B-1ABA9C367F8D}" type="sibTrans" cxnId="{03049B67-C419-4285-9520-8879E98B9B69}">
      <dgm:prSet/>
      <dgm:spPr/>
      <dgm:t>
        <a:bodyPr/>
        <a:lstStyle/>
        <a:p>
          <a:endParaRPr lang="en-US"/>
        </a:p>
      </dgm:t>
    </dgm:pt>
    <dgm:pt modelId="{9D6580B0-6455-4C4D-914F-B64F53608FDD}">
      <dgm:prSet/>
      <dgm:spPr/>
      <dgm:t>
        <a:bodyPr/>
        <a:lstStyle/>
        <a:p>
          <a:r>
            <a:rPr lang="en-US" dirty="0"/>
            <a:t>Social responsibility in sourcing</a:t>
          </a:r>
        </a:p>
      </dgm:t>
    </dgm:pt>
    <dgm:pt modelId="{2DCA2BB7-F07E-4023-9432-C0A0194C1D32}" type="parTrans" cxnId="{21AC26D7-237F-40CA-8F92-D73795158009}">
      <dgm:prSet/>
      <dgm:spPr/>
      <dgm:t>
        <a:bodyPr/>
        <a:lstStyle/>
        <a:p>
          <a:endParaRPr lang="en-US"/>
        </a:p>
      </dgm:t>
    </dgm:pt>
    <dgm:pt modelId="{BB930077-A7E3-4B25-9DB6-1B28B7182547}" type="sibTrans" cxnId="{21AC26D7-237F-40CA-8F92-D73795158009}">
      <dgm:prSet/>
      <dgm:spPr/>
      <dgm:t>
        <a:bodyPr/>
        <a:lstStyle/>
        <a:p>
          <a:endParaRPr lang="en-US"/>
        </a:p>
      </dgm:t>
    </dgm:pt>
    <dgm:pt modelId="{88F2FFB5-60EA-4091-8079-190CF8084235}">
      <dgm:prSet/>
      <dgm:spPr/>
      <dgm:t>
        <a:bodyPr/>
        <a:lstStyle/>
        <a:p>
          <a:r>
            <a:rPr lang="en-US" dirty="0"/>
            <a:t>Opportunity for diverse suppliers</a:t>
          </a:r>
        </a:p>
      </dgm:t>
    </dgm:pt>
    <dgm:pt modelId="{E5ECA09A-CAD5-4DB6-A077-0926567700B5}" type="parTrans" cxnId="{57F653F6-B716-4F8C-AA43-4F882541D660}">
      <dgm:prSet/>
      <dgm:spPr/>
      <dgm:t>
        <a:bodyPr/>
        <a:lstStyle/>
        <a:p>
          <a:endParaRPr lang="en-US"/>
        </a:p>
      </dgm:t>
    </dgm:pt>
    <dgm:pt modelId="{6E1288C9-744B-41DC-BE02-5CE1A0AF37D8}" type="sibTrans" cxnId="{57F653F6-B716-4F8C-AA43-4F882541D660}">
      <dgm:prSet/>
      <dgm:spPr/>
      <dgm:t>
        <a:bodyPr/>
        <a:lstStyle/>
        <a:p>
          <a:endParaRPr lang="en-US"/>
        </a:p>
      </dgm:t>
    </dgm:pt>
    <dgm:pt modelId="{E808D042-D692-4834-AB53-A0DB2B72CB61}">
      <dgm:prSet/>
      <dgm:spPr/>
      <dgm:t>
        <a:bodyPr/>
        <a:lstStyle/>
        <a:p>
          <a:r>
            <a:rPr lang="en-US" dirty="0"/>
            <a:t>Develop and trade with marginalized vendors</a:t>
          </a:r>
        </a:p>
      </dgm:t>
    </dgm:pt>
    <dgm:pt modelId="{46CDEEBD-B778-4CA5-9F21-2C203061C758}" type="parTrans" cxnId="{F0F4784C-00A8-4A0F-945C-1286C8C06D83}">
      <dgm:prSet/>
      <dgm:spPr/>
      <dgm:t>
        <a:bodyPr/>
        <a:lstStyle/>
        <a:p>
          <a:endParaRPr lang="en-US"/>
        </a:p>
      </dgm:t>
    </dgm:pt>
    <dgm:pt modelId="{6C8FE897-9003-4CB2-B2BA-599B671326AE}" type="sibTrans" cxnId="{F0F4784C-00A8-4A0F-945C-1286C8C06D83}">
      <dgm:prSet/>
      <dgm:spPr/>
      <dgm:t>
        <a:bodyPr/>
        <a:lstStyle/>
        <a:p>
          <a:endParaRPr lang="en-US"/>
        </a:p>
      </dgm:t>
    </dgm:pt>
    <dgm:pt modelId="{6492D161-E7DF-4B98-B641-E5998CBC5848}" type="pres">
      <dgm:prSet presAssocID="{441D77D0-C656-4605-9FC1-688E42544F8B}" presName="linear" presStyleCnt="0">
        <dgm:presLayoutVars>
          <dgm:animLvl val="lvl"/>
          <dgm:resizeHandles val="exact"/>
        </dgm:presLayoutVars>
      </dgm:prSet>
      <dgm:spPr/>
    </dgm:pt>
    <dgm:pt modelId="{D2953945-181B-4D37-8532-92CA951E32E7}" type="pres">
      <dgm:prSet presAssocID="{B1E6EF80-5ABB-4A14-8085-A8126F9B389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2FEB7C9-E408-455F-90EC-A6CE16502834}" type="pres">
      <dgm:prSet presAssocID="{465B52AB-1B26-48F1-A69B-1ABA9C367F8D}" presName="spacer" presStyleCnt="0"/>
      <dgm:spPr/>
    </dgm:pt>
    <dgm:pt modelId="{6EE33092-045A-4A23-ADB1-53314503D6C4}" type="pres">
      <dgm:prSet presAssocID="{9D6580B0-6455-4C4D-914F-B64F53608FD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88A0C55-5B0B-4E1D-83EA-3E580932D8F5}" type="pres">
      <dgm:prSet presAssocID="{BB930077-A7E3-4B25-9DB6-1B28B7182547}" presName="spacer" presStyleCnt="0"/>
      <dgm:spPr/>
    </dgm:pt>
    <dgm:pt modelId="{8462844F-A7B8-41C9-8F26-92581F505C59}" type="pres">
      <dgm:prSet presAssocID="{88F2FFB5-60EA-4091-8079-190CF8084235}" presName="parentText" presStyleLbl="node1" presStyleIdx="2" presStyleCnt="4" custLinFactNeighborX="-17298" custLinFactNeighborY="-28181">
        <dgm:presLayoutVars>
          <dgm:chMax val="0"/>
          <dgm:bulletEnabled val="1"/>
        </dgm:presLayoutVars>
      </dgm:prSet>
      <dgm:spPr/>
    </dgm:pt>
    <dgm:pt modelId="{BBC68291-835B-4C29-8639-96ABBBA2200D}" type="pres">
      <dgm:prSet presAssocID="{6E1288C9-744B-41DC-BE02-5CE1A0AF37D8}" presName="spacer" presStyleCnt="0"/>
      <dgm:spPr/>
    </dgm:pt>
    <dgm:pt modelId="{673D7EC3-FEE9-494A-BEDC-D7EE0E6B9A92}" type="pres">
      <dgm:prSet presAssocID="{E808D042-D692-4834-AB53-A0DB2B72CB6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0510C0F-F427-4A4D-BE1B-69C3AB626D36}" type="presOf" srcId="{9D6580B0-6455-4C4D-914F-B64F53608FDD}" destId="{6EE33092-045A-4A23-ADB1-53314503D6C4}" srcOrd="0" destOrd="0" presId="urn:microsoft.com/office/officeart/2005/8/layout/vList2"/>
    <dgm:cxn modelId="{0C99D918-2ECA-40B3-85A1-F5183B11B367}" type="presOf" srcId="{88F2FFB5-60EA-4091-8079-190CF8084235}" destId="{8462844F-A7B8-41C9-8F26-92581F505C59}" srcOrd="0" destOrd="0" presId="urn:microsoft.com/office/officeart/2005/8/layout/vList2"/>
    <dgm:cxn modelId="{03049B67-C419-4285-9520-8879E98B9B69}" srcId="{441D77D0-C656-4605-9FC1-688E42544F8B}" destId="{B1E6EF80-5ABB-4A14-8085-A8126F9B389A}" srcOrd="0" destOrd="0" parTransId="{20C94D1E-7FF1-4E91-85FA-C0EE2F601E89}" sibTransId="{465B52AB-1B26-48F1-A69B-1ABA9C367F8D}"/>
    <dgm:cxn modelId="{F0F4784C-00A8-4A0F-945C-1286C8C06D83}" srcId="{441D77D0-C656-4605-9FC1-688E42544F8B}" destId="{E808D042-D692-4834-AB53-A0DB2B72CB61}" srcOrd="3" destOrd="0" parTransId="{46CDEEBD-B778-4CA5-9F21-2C203061C758}" sibTransId="{6C8FE897-9003-4CB2-B2BA-599B671326AE}"/>
    <dgm:cxn modelId="{A5F6E34E-6C72-4FCF-9A01-36AC1B14084F}" type="presOf" srcId="{E808D042-D692-4834-AB53-A0DB2B72CB61}" destId="{673D7EC3-FEE9-494A-BEDC-D7EE0E6B9A92}" srcOrd="0" destOrd="0" presId="urn:microsoft.com/office/officeart/2005/8/layout/vList2"/>
    <dgm:cxn modelId="{5CC0FCB6-FD30-4530-BDB1-4385B24DB064}" type="presOf" srcId="{441D77D0-C656-4605-9FC1-688E42544F8B}" destId="{6492D161-E7DF-4B98-B641-E5998CBC5848}" srcOrd="0" destOrd="0" presId="urn:microsoft.com/office/officeart/2005/8/layout/vList2"/>
    <dgm:cxn modelId="{21AC26D7-237F-40CA-8F92-D73795158009}" srcId="{441D77D0-C656-4605-9FC1-688E42544F8B}" destId="{9D6580B0-6455-4C4D-914F-B64F53608FDD}" srcOrd="1" destOrd="0" parTransId="{2DCA2BB7-F07E-4023-9432-C0A0194C1D32}" sibTransId="{BB930077-A7E3-4B25-9DB6-1B28B7182547}"/>
    <dgm:cxn modelId="{A193E9D8-06E9-4BF2-8F8D-A494DCB8D8EF}" type="presOf" srcId="{B1E6EF80-5ABB-4A14-8085-A8126F9B389A}" destId="{D2953945-181B-4D37-8532-92CA951E32E7}" srcOrd="0" destOrd="0" presId="urn:microsoft.com/office/officeart/2005/8/layout/vList2"/>
    <dgm:cxn modelId="{57F653F6-B716-4F8C-AA43-4F882541D660}" srcId="{441D77D0-C656-4605-9FC1-688E42544F8B}" destId="{88F2FFB5-60EA-4091-8079-190CF8084235}" srcOrd="2" destOrd="0" parTransId="{E5ECA09A-CAD5-4DB6-A077-0926567700B5}" sibTransId="{6E1288C9-744B-41DC-BE02-5CE1A0AF37D8}"/>
    <dgm:cxn modelId="{4940F5EA-E6EE-4CC7-A1E4-9F53C6A5BD8B}" type="presParOf" srcId="{6492D161-E7DF-4B98-B641-E5998CBC5848}" destId="{D2953945-181B-4D37-8532-92CA951E32E7}" srcOrd="0" destOrd="0" presId="urn:microsoft.com/office/officeart/2005/8/layout/vList2"/>
    <dgm:cxn modelId="{4FE3C0DE-B02F-44EE-A634-372B072468B1}" type="presParOf" srcId="{6492D161-E7DF-4B98-B641-E5998CBC5848}" destId="{32FEB7C9-E408-455F-90EC-A6CE16502834}" srcOrd="1" destOrd="0" presId="urn:microsoft.com/office/officeart/2005/8/layout/vList2"/>
    <dgm:cxn modelId="{AC911CC5-4673-4992-AA90-CBC7935DB857}" type="presParOf" srcId="{6492D161-E7DF-4B98-B641-E5998CBC5848}" destId="{6EE33092-045A-4A23-ADB1-53314503D6C4}" srcOrd="2" destOrd="0" presId="urn:microsoft.com/office/officeart/2005/8/layout/vList2"/>
    <dgm:cxn modelId="{A232DB52-4004-402B-891E-5C6528C778C6}" type="presParOf" srcId="{6492D161-E7DF-4B98-B641-E5998CBC5848}" destId="{388A0C55-5B0B-4E1D-83EA-3E580932D8F5}" srcOrd="3" destOrd="0" presId="urn:microsoft.com/office/officeart/2005/8/layout/vList2"/>
    <dgm:cxn modelId="{212BE502-9FF3-4138-AAF7-BBE5800A32F6}" type="presParOf" srcId="{6492D161-E7DF-4B98-B641-E5998CBC5848}" destId="{8462844F-A7B8-41C9-8F26-92581F505C59}" srcOrd="4" destOrd="0" presId="urn:microsoft.com/office/officeart/2005/8/layout/vList2"/>
    <dgm:cxn modelId="{6C8E5FBC-C0D5-4447-8DA4-54503BD5559A}" type="presParOf" srcId="{6492D161-E7DF-4B98-B641-E5998CBC5848}" destId="{BBC68291-835B-4C29-8639-96ABBBA2200D}" srcOrd="5" destOrd="0" presId="urn:microsoft.com/office/officeart/2005/8/layout/vList2"/>
    <dgm:cxn modelId="{07CF0BF8-BF23-46A7-BC42-2EF618F57BED}" type="presParOf" srcId="{6492D161-E7DF-4B98-B641-E5998CBC5848}" destId="{673D7EC3-FEE9-494A-BEDC-D7EE0E6B9A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255934-D83D-4E44-B681-CE92B10871E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96AE9C-E1D4-44DA-8AEE-6D87E1FA8E30}">
      <dgm:prSet/>
      <dgm:spPr/>
      <dgm:t>
        <a:bodyPr/>
        <a:lstStyle/>
        <a:p>
          <a:r>
            <a:rPr lang="en-US" dirty="0"/>
            <a:t>Reduce inequality</a:t>
          </a:r>
        </a:p>
      </dgm:t>
    </dgm:pt>
    <dgm:pt modelId="{3DC126FB-EE24-420F-90C4-56ED82F5F401}" type="parTrans" cxnId="{013E88C5-F379-41BD-9E3C-0A53B0220348}">
      <dgm:prSet/>
      <dgm:spPr/>
      <dgm:t>
        <a:bodyPr/>
        <a:lstStyle/>
        <a:p>
          <a:endParaRPr lang="en-US"/>
        </a:p>
      </dgm:t>
    </dgm:pt>
    <dgm:pt modelId="{2E5C8420-0701-4DAC-8B51-3B8AEA3FBBD7}" type="sibTrans" cxnId="{013E88C5-F379-41BD-9E3C-0A53B0220348}">
      <dgm:prSet/>
      <dgm:spPr/>
      <dgm:t>
        <a:bodyPr/>
        <a:lstStyle/>
        <a:p>
          <a:endParaRPr lang="en-US"/>
        </a:p>
      </dgm:t>
    </dgm:pt>
    <dgm:pt modelId="{4C150D3D-61E1-4AEE-BF59-D8333B2D3F61}">
      <dgm:prSet/>
      <dgm:spPr/>
      <dgm:t>
        <a:bodyPr/>
        <a:lstStyle/>
        <a:p>
          <a:r>
            <a:rPr lang="en-US" dirty="0"/>
            <a:t>Advances SDGs</a:t>
          </a:r>
        </a:p>
      </dgm:t>
    </dgm:pt>
    <dgm:pt modelId="{803D1579-F6F7-446B-A3E2-74E263050F49}" type="parTrans" cxnId="{1F24128D-ECF2-4D4D-8A5E-330479F1926E}">
      <dgm:prSet/>
      <dgm:spPr/>
      <dgm:t>
        <a:bodyPr/>
        <a:lstStyle/>
        <a:p>
          <a:endParaRPr lang="en-US"/>
        </a:p>
      </dgm:t>
    </dgm:pt>
    <dgm:pt modelId="{418D0D28-5D0B-4732-84C0-6F6D1796B2BE}" type="sibTrans" cxnId="{1F24128D-ECF2-4D4D-8A5E-330479F1926E}">
      <dgm:prSet/>
      <dgm:spPr/>
      <dgm:t>
        <a:bodyPr/>
        <a:lstStyle/>
        <a:p>
          <a:endParaRPr lang="en-US"/>
        </a:p>
      </dgm:t>
    </dgm:pt>
    <dgm:pt modelId="{42D4448E-395A-4F00-8660-E5ABBBEFAA21}">
      <dgm:prSet/>
      <dgm:spPr/>
      <dgm:t>
        <a:bodyPr/>
        <a:lstStyle/>
        <a:p>
          <a:r>
            <a:rPr lang="en-US" dirty="0"/>
            <a:t>Builds diverse supply chain</a:t>
          </a:r>
        </a:p>
      </dgm:t>
    </dgm:pt>
    <dgm:pt modelId="{5E9232AA-5A3D-4A4B-AE1D-FCF71FE1E1FB}" type="parTrans" cxnId="{767752EA-3C1A-49C2-AFC3-229B02E51E09}">
      <dgm:prSet/>
      <dgm:spPr/>
      <dgm:t>
        <a:bodyPr/>
        <a:lstStyle/>
        <a:p>
          <a:endParaRPr lang="en-US"/>
        </a:p>
      </dgm:t>
    </dgm:pt>
    <dgm:pt modelId="{41EB62EF-D2B6-4A62-9A5E-9D7ED796B822}" type="sibTrans" cxnId="{767752EA-3C1A-49C2-AFC3-229B02E51E09}">
      <dgm:prSet/>
      <dgm:spPr/>
      <dgm:t>
        <a:bodyPr/>
        <a:lstStyle/>
        <a:p>
          <a:endParaRPr lang="en-US"/>
        </a:p>
      </dgm:t>
    </dgm:pt>
    <dgm:pt modelId="{D8BFD4B4-D571-44A2-AD16-E78D59235C3F}">
      <dgm:prSet/>
      <dgm:spPr/>
      <dgm:t>
        <a:bodyPr/>
        <a:lstStyle/>
        <a:p>
          <a:r>
            <a:rPr lang="en-US" dirty="0"/>
            <a:t>Builds resilient supply chain</a:t>
          </a:r>
        </a:p>
      </dgm:t>
    </dgm:pt>
    <dgm:pt modelId="{7D275F0A-D1F8-4635-A7BF-3CD36CF37142}" type="parTrans" cxnId="{F947F380-B516-42B0-B46F-D44BB28D5AB0}">
      <dgm:prSet/>
      <dgm:spPr/>
      <dgm:t>
        <a:bodyPr/>
        <a:lstStyle/>
        <a:p>
          <a:endParaRPr lang="en-US"/>
        </a:p>
      </dgm:t>
    </dgm:pt>
    <dgm:pt modelId="{E60B00BC-A688-4BC5-8629-D439735357BB}" type="sibTrans" cxnId="{F947F380-B516-42B0-B46F-D44BB28D5AB0}">
      <dgm:prSet/>
      <dgm:spPr/>
      <dgm:t>
        <a:bodyPr/>
        <a:lstStyle/>
        <a:p>
          <a:endParaRPr lang="en-US"/>
        </a:p>
      </dgm:t>
    </dgm:pt>
    <dgm:pt modelId="{189784E3-D3C2-4ECD-A396-623599C82B31}" type="pres">
      <dgm:prSet presAssocID="{D2255934-D83D-4E44-B681-CE92B10871E0}" presName="linear" presStyleCnt="0">
        <dgm:presLayoutVars>
          <dgm:animLvl val="lvl"/>
          <dgm:resizeHandles val="exact"/>
        </dgm:presLayoutVars>
      </dgm:prSet>
      <dgm:spPr/>
    </dgm:pt>
    <dgm:pt modelId="{3D10F520-9E43-4C58-B7DE-12D7D2710323}" type="pres">
      <dgm:prSet presAssocID="{AB96AE9C-E1D4-44DA-8AEE-6D87E1FA8E3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77D0752-E307-4FE3-B984-08A721307F86}" type="pres">
      <dgm:prSet presAssocID="{2E5C8420-0701-4DAC-8B51-3B8AEA3FBBD7}" presName="spacer" presStyleCnt="0"/>
      <dgm:spPr/>
    </dgm:pt>
    <dgm:pt modelId="{4C627B9E-7607-4BDD-BC02-F02FC050D01B}" type="pres">
      <dgm:prSet presAssocID="{4C150D3D-61E1-4AEE-BF59-D8333B2D3F6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0ECE6C3-C70C-4BFF-8BE6-AFBD2183ED45}" type="pres">
      <dgm:prSet presAssocID="{418D0D28-5D0B-4732-84C0-6F6D1796B2BE}" presName="spacer" presStyleCnt="0"/>
      <dgm:spPr/>
    </dgm:pt>
    <dgm:pt modelId="{9B08809E-0310-497F-936D-70E8A656BF2B}" type="pres">
      <dgm:prSet presAssocID="{42D4448E-395A-4F00-8660-E5ABBBEFAA2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ED4DB99-33E9-4683-8151-CA5101EA3E8B}" type="pres">
      <dgm:prSet presAssocID="{41EB62EF-D2B6-4A62-9A5E-9D7ED796B822}" presName="spacer" presStyleCnt="0"/>
      <dgm:spPr/>
    </dgm:pt>
    <dgm:pt modelId="{5D70D92B-87DC-4DC7-886B-28DE1FCF7A89}" type="pres">
      <dgm:prSet presAssocID="{D8BFD4B4-D571-44A2-AD16-E78D59235C3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21CF767-0506-4132-99AD-1C0C606E883A}" type="presOf" srcId="{42D4448E-395A-4F00-8660-E5ABBBEFAA21}" destId="{9B08809E-0310-497F-936D-70E8A656BF2B}" srcOrd="0" destOrd="0" presId="urn:microsoft.com/office/officeart/2005/8/layout/vList2"/>
    <dgm:cxn modelId="{F947F380-B516-42B0-B46F-D44BB28D5AB0}" srcId="{D2255934-D83D-4E44-B681-CE92B10871E0}" destId="{D8BFD4B4-D571-44A2-AD16-E78D59235C3F}" srcOrd="3" destOrd="0" parTransId="{7D275F0A-D1F8-4635-A7BF-3CD36CF37142}" sibTransId="{E60B00BC-A688-4BC5-8629-D439735357BB}"/>
    <dgm:cxn modelId="{1F24128D-ECF2-4D4D-8A5E-330479F1926E}" srcId="{D2255934-D83D-4E44-B681-CE92B10871E0}" destId="{4C150D3D-61E1-4AEE-BF59-D8333B2D3F61}" srcOrd="1" destOrd="0" parTransId="{803D1579-F6F7-446B-A3E2-74E263050F49}" sibTransId="{418D0D28-5D0B-4732-84C0-6F6D1796B2BE}"/>
    <dgm:cxn modelId="{9D3466A0-2D17-4B5F-A540-DA9B046228CF}" type="presOf" srcId="{D8BFD4B4-D571-44A2-AD16-E78D59235C3F}" destId="{5D70D92B-87DC-4DC7-886B-28DE1FCF7A89}" srcOrd="0" destOrd="0" presId="urn:microsoft.com/office/officeart/2005/8/layout/vList2"/>
    <dgm:cxn modelId="{91AEFEB0-611B-47EF-8C9D-BF3A045978D8}" type="presOf" srcId="{AB96AE9C-E1D4-44DA-8AEE-6D87E1FA8E30}" destId="{3D10F520-9E43-4C58-B7DE-12D7D2710323}" srcOrd="0" destOrd="0" presId="urn:microsoft.com/office/officeart/2005/8/layout/vList2"/>
    <dgm:cxn modelId="{02F864B3-44F6-4772-84FB-FB0A66E596A9}" type="presOf" srcId="{4C150D3D-61E1-4AEE-BF59-D8333B2D3F61}" destId="{4C627B9E-7607-4BDD-BC02-F02FC050D01B}" srcOrd="0" destOrd="0" presId="urn:microsoft.com/office/officeart/2005/8/layout/vList2"/>
    <dgm:cxn modelId="{922387B3-E363-4425-B40C-C38111A0AD20}" type="presOf" srcId="{D2255934-D83D-4E44-B681-CE92B10871E0}" destId="{189784E3-D3C2-4ECD-A396-623599C82B31}" srcOrd="0" destOrd="0" presId="urn:microsoft.com/office/officeart/2005/8/layout/vList2"/>
    <dgm:cxn modelId="{013E88C5-F379-41BD-9E3C-0A53B0220348}" srcId="{D2255934-D83D-4E44-B681-CE92B10871E0}" destId="{AB96AE9C-E1D4-44DA-8AEE-6D87E1FA8E30}" srcOrd="0" destOrd="0" parTransId="{3DC126FB-EE24-420F-90C4-56ED82F5F401}" sibTransId="{2E5C8420-0701-4DAC-8B51-3B8AEA3FBBD7}"/>
    <dgm:cxn modelId="{767752EA-3C1A-49C2-AFC3-229B02E51E09}" srcId="{D2255934-D83D-4E44-B681-CE92B10871E0}" destId="{42D4448E-395A-4F00-8660-E5ABBBEFAA21}" srcOrd="2" destOrd="0" parTransId="{5E9232AA-5A3D-4A4B-AE1D-FCF71FE1E1FB}" sibTransId="{41EB62EF-D2B6-4A62-9A5E-9D7ED796B822}"/>
    <dgm:cxn modelId="{F2C7849A-6BFB-4059-9F9C-D73404BECE78}" type="presParOf" srcId="{189784E3-D3C2-4ECD-A396-623599C82B31}" destId="{3D10F520-9E43-4C58-B7DE-12D7D2710323}" srcOrd="0" destOrd="0" presId="urn:microsoft.com/office/officeart/2005/8/layout/vList2"/>
    <dgm:cxn modelId="{08AB4818-4B6C-4D42-A640-E7CBAE475E5B}" type="presParOf" srcId="{189784E3-D3C2-4ECD-A396-623599C82B31}" destId="{B77D0752-E307-4FE3-B984-08A721307F86}" srcOrd="1" destOrd="0" presId="urn:microsoft.com/office/officeart/2005/8/layout/vList2"/>
    <dgm:cxn modelId="{713C0C94-15DB-443A-A8A2-B25F14133C84}" type="presParOf" srcId="{189784E3-D3C2-4ECD-A396-623599C82B31}" destId="{4C627B9E-7607-4BDD-BC02-F02FC050D01B}" srcOrd="2" destOrd="0" presId="urn:microsoft.com/office/officeart/2005/8/layout/vList2"/>
    <dgm:cxn modelId="{E7E7725B-C77C-4D00-8757-9CB54C5805A4}" type="presParOf" srcId="{189784E3-D3C2-4ECD-A396-623599C82B31}" destId="{10ECE6C3-C70C-4BFF-8BE6-AFBD2183ED45}" srcOrd="3" destOrd="0" presId="urn:microsoft.com/office/officeart/2005/8/layout/vList2"/>
    <dgm:cxn modelId="{54F258E5-A912-4AB5-B0B0-A10374A1003C}" type="presParOf" srcId="{189784E3-D3C2-4ECD-A396-623599C82B31}" destId="{9B08809E-0310-497F-936D-70E8A656BF2B}" srcOrd="4" destOrd="0" presId="urn:microsoft.com/office/officeart/2005/8/layout/vList2"/>
    <dgm:cxn modelId="{B28D44C0-1692-4ABB-AFA5-96926C4620E7}" type="presParOf" srcId="{189784E3-D3C2-4ECD-A396-623599C82B31}" destId="{1ED4DB99-33E9-4683-8151-CA5101EA3E8B}" srcOrd="5" destOrd="0" presId="urn:microsoft.com/office/officeart/2005/8/layout/vList2"/>
    <dgm:cxn modelId="{3F1A6083-C379-4754-BB17-74097F9495A8}" type="presParOf" srcId="{189784E3-D3C2-4ECD-A396-623599C82B31}" destId="{5D70D92B-87DC-4DC7-886B-28DE1FCF7A8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567765-12B6-4C67-B2A8-A3E96064CF2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46CFEE9-B324-4DF8-B36D-FD52059E6019}">
      <dgm:prSet/>
      <dgm:spPr/>
      <dgm:t>
        <a:bodyPr/>
        <a:lstStyle/>
        <a:p>
          <a:r>
            <a:rPr lang="en-US" dirty="0"/>
            <a:t>Low women participation</a:t>
          </a:r>
        </a:p>
      </dgm:t>
    </dgm:pt>
    <dgm:pt modelId="{379C6264-7AFC-4218-B55C-2FA4E5D19687}" type="parTrans" cxnId="{F7D24C9A-56CC-43C4-8365-05304F4B0B36}">
      <dgm:prSet/>
      <dgm:spPr/>
      <dgm:t>
        <a:bodyPr/>
        <a:lstStyle/>
        <a:p>
          <a:endParaRPr lang="en-US"/>
        </a:p>
      </dgm:t>
    </dgm:pt>
    <dgm:pt modelId="{3F77A721-4BE1-49BC-B4F6-39BC260D8C1E}" type="sibTrans" cxnId="{F7D24C9A-56CC-43C4-8365-05304F4B0B36}">
      <dgm:prSet/>
      <dgm:spPr/>
      <dgm:t>
        <a:bodyPr/>
        <a:lstStyle/>
        <a:p>
          <a:endParaRPr lang="en-US"/>
        </a:p>
      </dgm:t>
    </dgm:pt>
    <dgm:pt modelId="{483DDEFF-0EEC-4F4A-8E95-1B6C7941B8EB}">
      <dgm:prSet/>
      <dgm:spPr/>
      <dgm:t>
        <a:bodyPr/>
        <a:lstStyle/>
        <a:p>
          <a:r>
            <a:rPr lang="en-US" dirty="0"/>
            <a:t>Minorities face market exclusion</a:t>
          </a:r>
        </a:p>
      </dgm:t>
    </dgm:pt>
    <dgm:pt modelId="{02506FB4-8C5A-4045-989F-8352FB9EC059}" type="parTrans" cxnId="{D1CEFDB8-25A0-4D5E-B26A-A6A93DEFD977}">
      <dgm:prSet/>
      <dgm:spPr/>
      <dgm:t>
        <a:bodyPr/>
        <a:lstStyle/>
        <a:p>
          <a:endParaRPr lang="en-US"/>
        </a:p>
      </dgm:t>
    </dgm:pt>
    <dgm:pt modelId="{2D98A857-68EC-4E13-A811-0F18B39DE963}" type="sibTrans" cxnId="{D1CEFDB8-25A0-4D5E-B26A-A6A93DEFD977}">
      <dgm:prSet/>
      <dgm:spPr/>
      <dgm:t>
        <a:bodyPr/>
        <a:lstStyle/>
        <a:p>
          <a:endParaRPr lang="en-US"/>
        </a:p>
      </dgm:t>
    </dgm:pt>
    <dgm:pt modelId="{3300F7A9-A00B-4580-8BEB-689DE420959B}">
      <dgm:prSet/>
      <dgm:spPr/>
      <dgm:t>
        <a:bodyPr/>
        <a:lstStyle/>
        <a:p>
          <a:r>
            <a:rPr lang="en-US" dirty="0"/>
            <a:t>Regional economic disparities</a:t>
          </a:r>
        </a:p>
      </dgm:t>
    </dgm:pt>
    <dgm:pt modelId="{527C926A-AF3A-4244-A30C-125445EB9826}" type="parTrans" cxnId="{E360FB29-C6A4-4478-A167-D61DA973D209}">
      <dgm:prSet/>
      <dgm:spPr/>
      <dgm:t>
        <a:bodyPr/>
        <a:lstStyle/>
        <a:p>
          <a:endParaRPr lang="en-US"/>
        </a:p>
      </dgm:t>
    </dgm:pt>
    <dgm:pt modelId="{6B1886E1-81DD-4317-B026-B2F80C655650}" type="sibTrans" cxnId="{E360FB29-C6A4-4478-A167-D61DA973D209}">
      <dgm:prSet/>
      <dgm:spPr/>
      <dgm:t>
        <a:bodyPr/>
        <a:lstStyle/>
        <a:p>
          <a:endParaRPr lang="en-US"/>
        </a:p>
      </dgm:t>
    </dgm:pt>
    <dgm:pt modelId="{B507B6B4-C724-4FDB-A09A-F3DE7EF8EBE7}">
      <dgm:prSet/>
      <dgm:spPr/>
      <dgm:t>
        <a:bodyPr/>
        <a:lstStyle/>
        <a:p>
          <a:r>
            <a:rPr lang="en-US" dirty="0"/>
            <a:t>High number of informal businesses</a:t>
          </a:r>
        </a:p>
      </dgm:t>
    </dgm:pt>
    <dgm:pt modelId="{8956DBE5-9E83-402C-A39C-B50BDE042445}" type="parTrans" cxnId="{3E1F6427-E6FE-4FF1-9F97-46C80D6AC263}">
      <dgm:prSet/>
      <dgm:spPr/>
      <dgm:t>
        <a:bodyPr/>
        <a:lstStyle/>
        <a:p>
          <a:endParaRPr lang="en-US"/>
        </a:p>
      </dgm:t>
    </dgm:pt>
    <dgm:pt modelId="{701498B5-64CD-4107-8F95-B653BF9268CB}" type="sibTrans" cxnId="{3E1F6427-E6FE-4FF1-9F97-46C80D6AC263}">
      <dgm:prSet/>
      <dgm:spPr/>
      <dgm:t>
        <a:bodyPr/>
        <a:lstStyle/>
        <a:p>
          <a:endParaRPr lang="en-US"/>
        </a:p>
      </dgm:t>
    </dgm:pt>
    <dgm:pt modelId="{D6F68182-C7A0-413C-8B56-3B00FE751D26}">
      <dgm:prSet/>
      <dgm:spPr/>
      <dgm:t>
        <a:bodyPr/>
        <a:lstStyle/>
        <a:p>
          <a:r>
            <a:rPr lang="en-US" dirty="0"/>
            <a:t>Lost innovation</a:t>
          </a:r>
        </a:p>
      </dgm:t>
    </dgm:pt>
    <dgm:pt modelId="{831F631D-D087-46B6-AF62-BC2C309168D2}" type="parTrans" cxnId="{7AA521C7-BFD1-4598-8F08-5CFE196DE7EF}">
      <dgm:prSet/>
      <dgm:spPr/>
      <dgm:t>
        <a:bodyPr/>
        <a:lstStyle/>
        <a:p>
          <a:endParaRPr lang="en-US"/>
        </a:p>
      </dgm:t>
    </dgm:pt>
    <dgm:pt modelId="{13B1F922-0219-43FE-A910-5A169FF2F1E0}" type="sibTrans" cxnId="{7AA521C7-BFD1-4598-8F08-5CFE196DE7EF}">
      <dgm:prSet/>
      <dgm:spPr/>
      <dgm:t>
        <a:bodyPr/>
        <a:lstStyle/>
        <a:p>
          <a:endParaRPr lang="en-US"/>
        </a:p>
      </dgm:t>
    </dgm:pt>
    <dgm:pt modelId="{15A78E7D-5A50-4B3C-9A8B-BCD10338A369}" type="pres">
      <dgm:prSet presAssocID="{22567765-12B6-4C67-B2A8-A3E96064CF27}" presName="linear" presStyleCnt="0">
        <dgm:presLayoutVars>
          <dgm:dir/>
          <dgm:animLvl val="lvl"/>
          <dgm:resizeHandles val="exact"/>
        </dgm:presLayoutVars>
      </dgm:prSet>
      <dgm:spPr/>
    </dgm:pt>
    <dgm:pt modelId="{2F5FFA45-D177-4337-9FB2-3C8E18BA8086}" type="pres">
      <dgm:prSet presAssocID="{E46CFEE9-B324-4DF8-B36D-FD52059E6019}" presName="parentLin" presStyleCnt="0"/>
      <dgm:spPr/>
    </dgm:pt>
    <dgm:pt modelId="{2A9228C9-2845-4527-81C9-A854DD504EDD}" type="pres">
      <dgm:prSet presAssocID="{E46CFEE9-B324-4DF8-B36D-FD52059E6019}" presName="parentLeftMargin" presStyleLbl="node1" presStyleIdx="0" presStyleCnt="5"/>
      <dgm:spPr/>
    </dgm:pt>
    <dgm:pt modelId="{D4FF07A6-6BDD-4760-BCD9-E51B58D858BA}" type="pres">
      <dgm:prSet presAssocID="{E46CFEE9-B324-4DF8-B36D-FD52059E601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20FC1F3-A763-4FB6-AE64-9379A35E3558}" type="pres">
      <dgm:prSet presAssocID="{E46CFEE9-B324-4DF8-B36D-FD52059E6019}" presName="negativeSpace" presStyleCnt="0"/>
      <dgm:spPr/>
    </dgm:pt>
    <dgm:pt modelId="{6485449B-FEA6-485B-912C-F497A23183F5}" type="pres">
      <dgm:prSet presAssocID="{E46CFEE9-B324-4DF8-B36D-FD52059E6019}" presName="childText" presStyleLbl="conFgAcc1" presStyleIdx="0" presStyleCnt="5">
        <dgm:presLayoutVars>
          <dgm:bulletEnabled val="1"/>
        </dgm:presLayoutVars>
      </dgm:prSet>
      <dgm:spPr/>
    </dgm:pt>
    <dgm:pt modelId="{9BE59CF2-254A-444E-A50A-8F464DD7F21D}" type="pres">
      <dgm:prSet presAssocID="{3F77A721-4BE1-49BC-B4F6-39BC260D8C1E}" presName="spaceBetweenRectangles" presStyleCnt="0"/>
      <dgm:spPr/>
    </dgm:pt>
    <dgm:pt modelId="{54981866-A4AB-4499-A7C8-0EF3E412A020}" type="pres">
      <dgm:prSet presAssocID="{483DDEFF-0EEC-4F4A-8E95-1B6C7941B8EB}" presName="parentLin" presStyleCnt="0"/>
      <dgm:spPr/>
    </dgm:pt>
    <dgm:pt modelId="{A5466EF5-071B-4AE4-9958-4DECB5078FFB}" type="pres">
      <dgm:prSet presAssocID="{483DDEFF-0EEC-4F4A-8E95-1B6C7941B8EB}" presName="parentLeftMargin" presStyleLbl="node1" presStyleIdx="0" presStyleCnt="5"/>
      <dgm:spPr/>
    </dgm:pt>
    <dgm:pt modelId="{3A82D451-2403-4F0E-ADDC-4102C89E23E1}" type="pres">
      <dgm:prSet presAssocID="{483DDEFF-0EEC-4F4A-8E95-1B6C7941B8E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D313242-0049-4517-9B4C-DF4231F8FE09}" type="pres">
      <dgm:prSet presAssocID="{483DDEFF-0EEC-4F4A-8E95-1B6C7941B8EB}" presName="negativeSpace" presStyleCnt="0"/>
      <dgm:spPr/>
    </dgm:pt>
    <dgm:pt modelId="{92C59417-2B3B-4657-A7E4-D5D653446CD3}" type="pres">
      <dgm:prSet presAssocID="{483DDEFF-0EEC-4F4A-8E95-1B6C7941B8EB}" presName="childText" presStyleLbl="conFgAcc1" presStyleIdx="1" presStyleCnt="5">
        <dgm:presLayoutVars>
          <dgm:bulletEnabled val="1"/>
        </dgm:presLayoutVars>
      </dgm:prSet>
      <dgm:spPr/>
    </dgm:pt>
    <dgm:pt modelId="{1518638E-C1FB-4D3A-9D6C-ED5791C7992D}" type="pres">
      <dgm:prSet presAssocID="{2D98A857-68EC-4E13-A811-0F18B39DE963}" presName="spaceBetweenRectangles" presStyleCnt="0"/>
      <dgm:spPr/>
    </dgm:pt>
    <dgm:pt modelId="{8A6B4ED1-0500-469C-84E8-E013422471E8}" type="pres">
      <dgm:prSet presAssocID="{3300F7A9-A00B-4580-8BEB-689DE420959B}" presName="parentLin" presStyleCnt="0"/>
      <dgm:spPr/>
    </dgm:pt>
    <dgm:pt modelId="{5707CDC6-B262-41BF-AAE1-50ADAF6AB9A2}" type="pres">
      <dgm:prSet presAssocID="{3300F7A9-A00B-4580-8BEB-689DE420959B}" presName="parentLeftMargin" presStyleLbl="node1" presStyleIdx="1" presStyleCnt="5"/>
      <dgm:spPr/>
    </dgm:pt>
    <dgm:pt modelId="{871BF220-927E-4AAC-A7F4-FFD57661D359}" type="pres">
      <dgm:prSet presAssocID="{3300F7A9-A00B-4580-8BEB-689DE420959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3245598-DB8B-4C50-8EC5-683C1AA7097F}" type="pres">
      <dgm:prSet presAssocID="{3300F7A9-A00B-4580-8BEB-689DE420959B}" presName="negativeSpace" presStyleCnt="0"/>
      <dgm:spPr/>
    </dgm:pt>
    <dgm:pt modelId="{D33148CF-A377-4FC3-AD4E-D3088C242C3E}" type="pres">
      <dgm:prSet presAssocID="{3300F7A9-A00B-4580-8BEB-689DE420959B}" presName="childText" presStyleLbl="conFgAcc1" presStyleIdx="2" presStyleCnt="5">
        <dgm:presLayoutVars>
          <dgm:bulletEnabled val="1"/>
        </dgm:presLayoutVars>
      </dgm:prSet>
      <dgm:spPr/>
    </dgm:pt>
    <dgm:pt modelId="{1ACE7D08-04B3-4373-A0C9-325913D4FE56}" type="pres">
      <dgm:prSet presAssocID="{6B1886E1-81DD-4317-B026-B2F80C655650}" presName="spaceBetweenRectangles" presStyleCnt="0"/>
      <dgm:spPr/>
    </dgm:pt>
    <dgm:pt modelId="{3849E542-2C09-4A02-AAA2-38C778D2B547}" type="pres">
      <dgm:prSet presAssocID="{B507B6B4-C724-4FDB-A09A-F3DE7EF8EBE7}" presName="parentLin" presStyleCnt="0"/>
      <dgm:spPr/>
    </dgm:pt>
    <dgm:pt modelId="{54BCEB62-E714-49EB-9146-A8B5440D7681}" type="pres">
      <dgm:prSet presAssocID="{B507B6B4-C724-4FDB-A09A-F3DE7EF8EBE7}" presName="parentLeftMargin" presStyleLbl="node1" presStyleIdx="2" presStyleCnt="5"/>
      <dgm:spPr/>
    </dgm:pt>
    <dgm:pt modelId="{A7F5D7E7-46C5-46BE-9FD6-4B7BFD061237}" type="pres">
      <dgm:prSet presAssocID="{B507B6B4-C724-4FDB-A09A-F3DE7EF8EBE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9285481-CA05-4054-8240-2AC4C863EA09}" type="pres">
      <dgm:prSet presAssocID="{B507B6B4-C724-4FDB-A09A-F3DE7EF8EBE7}" presName="negativeSpace" presStyleCnt="0"/>
      <dgm:spPr/>
    </dgm:pt>
    <dgm:pt modelId="{C4DE9B2C-C4E8-480C-913C-E478950CE8A1}" type="pres">
      <dgm:prSet presAssocID="{B507B6B4-C724-4FDB-A09A-F3DE7EF8EBE7}" presName="childText" presStyleLbl="conFgAcc1" presStyleIdx="3" presStyleCnt="5">
        <dgm:presLayoutVars>
          <dgm:bulletEnabled val="1"/>
        </dgm:presLayoutVars>
      </dgm:prSet>
      <dgm:spPr/>
    </dgm:pt>
    <dgm:pt modelId="{EA9B79AA-4D40-4FA2-A4D8-77C5ECA79E55}" type="pres">
      <dgm:prSet presAssocID="{701498B5-64CD-4107-8F95-B653BF9268CB}" presName="spaceBetweenRectangles" presStyleCnt="0"/>
      <dgm:spPr/>
    </dgm:pt>
    <dgm:pt modelId="{02AB2C05-C658-4452-A242-6B13383C5376}" type="pres">
      <dgm:prSet presAssocID="{D6F68182-C7A0-413C-8B56-3B00FE751D26}" presName="parentLin" presStyleCnt="0"/>
      <dgm:spPr/>
    </dgm:pt>
    <dgm:pt modelId="{46E26327-C467-4962-A26A-FE1CBCE88516}" type="pres">
      <dgm:prSet presAssocID="{D6F68182-C7A0-413C-8B56-3B00FE751D26}" presName="parentLeftMargin" presStyleLbl="node1" presStyleIdx="3" presStyleCnt="5"/>
      <dgm:spPr/>
    </dgm:pt>
    <dgm:pt modelId="{E3417746-FFA7-4F43-9CAC-D80D9EB6D12A}" type="pres">
      <dgm:prSet presAssocID="{D6F68182-C7A0-413C-8B56-3B00FE751D2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11ABBF1-506B-43C6-AC7E-0CC2D0E5D3DD}" type="pres">
      <dgm:prSet presAssocID="{D6F68182-C7A0-413C-8B56-3B00FE751D26}" presName="negativeSpace" presStyleCnt="0"/>
      <dgm:spPr/>
    </dgm:pt>
    <dgm:pt modelId="{422017AB-9CD5-4D31-A044-620343A946EA}" type="pres">
      <dgm:prSet presAssocID="{D6F68182-C7A0-413C-8B56-3B00FE751D2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12AE10C-15A2-4C8A-9A80-E3E6754C68F6}" type="presOf" srcId="{E46CFEE9-B324-4DF8-B36D-FD52059E6019}" destId="{2A9228C9-2845-4527-81C9-A854DD504EDD}" srcOrd="0" destOrd="0" presId="urn:microsoft.com/office/officeart/2005/8/layout/list1"/>
    <dgm:cxn modelId="{30E18D0D-1F9B-454C-8698-B76E1DF949E1}" type="presOf" srcId="{E46CFEE9-B324-4DF8-B36D-FD52059E6019}" destId="{D4FF07A6-6BDD-4760-BCD9-E51B58D858BA}" srcOrd="1" destOrd="0" presId="urn:microsoft.com/office/officeart/2005/8/layout/list1"/>
    <dgm:cxn modelId="{3E1F6427-E6FE-4FF1-9F97-46C80D6AC263}" srcId="{22567765-12B6-4C67-B2A8-A3E96064CF27}" destId="{B507B6B4-C724-4FDB-A09A-F3DE7EF8EBE7}" srcOrd="3" destOrd="0" parTransId="{8956DBE5-9E83-402C-A39C-B50BDE042445}" sibTransId="{701498B5-64CD-4107-8F95-B653BF9268CB}"/>
    <dgm:cxn modelId="{E360FB29-C6A4-4478-A167-D61DA973D209}" srcId="{22567765-12B6-4C67-B2A8-A3E96064CF27}" destId="{3300F7A9-A00B-4580-8BEB-689DE420959B}" srcOrd="2" destOrd="0" parTransId="{527C926A-AF3A-4244-A30C-125445EB9826}" sibTransId="{6B1886E1-81DD-4317-B026-B2F80C655650}"/>
    <dgm:cxn modelId="{A12FEB2C-CF6C-4C8C-9715-ADBC2C347E85}" type="presOf" srcId="{483DDEFF-0EEC-4F4A-8E95-1B6C7941B8EB}" destId="{3A82D451-2403-4F0E-ADDC-4102C89E23E1}" srcOrd="1" destOrd="0" presId="urn:microsoft.com/office/officeart/2005/8/layout/list1"/>
    <dgm:cxn modelId="{D1EF4430-A75E-491F-8B3C-EA72E9568336}" type="presOf" srcId="{D6F68182-C7A0-413C-8B56-3B00FE751D26}" destId="{E3417746-FFA7-4F43-9CAC-D80D9EB6D12A}" srcOrd="1" destOrd="0" presId="urn:microsoft.com/office/officeart/2005/8/layout/list1"/>
    <dgm:cxn modelId="{B8CA1337-0426-4A7A-9502-3507134C1A7B}" type="presOf" srcId="{22567765-12B6-4C67-B2A8-A3E96064CF27}" destId="{15A78E7D-5A50-4B3C-9A8B-BCD10338A369}" srcOrd="0" destOrd="0" presId="urn:microsoft.com/office/officeart/2005/8/layout/list1"/>
    <dgm:cxn modelId="{8EEBC18F-2B5D-4CC9-B857-91F78296CB3B}" type="presOf" srcId="{3300F7A9-A00B-4580-8BEB-689DE420959B}" destId="{871BF220-927E-4AAC-A7F4-FFD57661D359}" srcOrd="1" destOrd="0" presId="urn:microsoft.com/office/officeart/2005/8/layout/list1"/>
    <dgm:cxn modelId="{F7D24C9A-56CC-43C4-8365-05304F4B0B36}" srcId="{22567765-12B6-4C67-B2A8-A3E96064CF27}" destId="{E46CFEE9-B324-4DF8-B36D-FD52059E6019}" srcOrd="0" destOrd="0" parTransId="{379C6264-7AFC-4218-B55C-2FA4E5D19687}" sibTransId="{3F77A721-4BE1-49BC-B4F6-39BC260D8C1E}"/>
    <dgm:cxn modelId="{D1CEFDB8-25A0-4D5E-B26A-A6A93DEFD977}" srcId="{22567765-12B6-4C67-B2A8-A3E96064CF27}" destId="{483DDEFF-0EEC-4F4A-8E95-1B6C7941B8EB}" srcOrd="1" destOrd="0" parTransId="{02506FB4-8C5A-4045-989F-8352FB9EC059}" sibTransId="{2D98A857-68EC-4E13-A811-0F18B39DE963}"/>
    <dgm:cxn modelId="{7AA521C7-BFD1-4598-8F08-5CFE196DE7EF}" srcId="{22567765-12B6-4C67-B2A8-A3E96064CF27}" destId="{D6F68182-C7A0-413C-8B56-3B00FE751D26}" srcOrd="4" destOrd="0" parTransId="{831F631D-D087-46B6-AF62-BC2C309168D2}" sibTransId="{13B1F922-0219-43FE-A910-5A169FF2F1E0}"/>
    <dgm:cxn modelId="{3B38F7D5-0743-4D64-90BD-7476ED64390F}" type="presOf" srcId="{3300F7A9-A00B-4580-8BEB-689DE420959B}" destId="{5707CDC6-B262-41BF-AAE1-50ADAF6AB9A2}" srcOrd="0" destOrd="0" presId="urn:microsoft.com/office/officeart/2005/8/layout/list1"/>
    <dgm:cxn modelId="{81B446D6-D30C-4758-91B4-A7820E658DAF}" type="presOf" srcId="{483DDEFF-0EEC-4F4A-8E95-1B6C7941B8EB}" destId="{A5466EF5-071B-4AE4-9958-4DECB5078FFB}" srcOrd="0" destOrd="0" presId="urn:microsoft.com/office/officeart/2005/8/layout/list1"/>
    <dgm:cxn modelId="{9797F6E9-3A46-4211-BCF1-249900E3A1FD}" type="presOf" srcId="{B507B6B4-C724-4FDB-A09A-F3DE7EF8EBE7}" destId="{54BCEB62-E714-49EB-9146-A8B5440D7681}" srcOrd="0" destOrd="0" presId="urn:microsoft.com/office/officeart/2005/8/layout/list1"/>
    <dgm:cxn modelId="{4220B9ED-8FA2-410D-86D2-562340DAF147}" type="presOf" srcId="{B507B6B4-C724-4FDB-A09A-F3DE7EF8EBE7}" destId="{A7F5D7E7-46C5-46BE-9FD6-4B7BFD061237}" srcOrd="1" destOrd="0" presId="urn:microsoft.com/office/officeart/2005/8/layout/list1"/>
    <dgm:cxn modelId="{91F59EFC-6DD5-4DCD-A80A-9B2CDB6E158F}" type="presOf" srcId="{D6F68182-C7A0-413C-8B56-3B00FE751D26}" destId="{46E26327-C467-4962-A26A-FE1CBCE88516}" srcOrd="0" destOrd="0" presId="urn:microsoft.com/office/officeart/2005/8/layout/list1"/>
    <dgm:cxn modelId="{41941C47-1AEE-4E6F-9E07-C3AD1CB37245}" type="presParOf" srcId="{15A78E7D-5A50-4B3C-9A8B-BCD10338A369}" destId="{2F5FFA45-D177-4337-9FB2-3C8E18BA8086}" srcOrd="0" destOrd="0" presId="urn:microsoft.com/office/officeart/2005/8/layout/list1"/>
    <dgm:cxn modelId="{5CC7EDB6-D8D4-474D-A0C9-79F8170A775C}" type="presParOf" srcId="{2F5FFA45-D177-4337-9FB2-3C8E18BA8086}" destId="{2A9228C9-2845-4527-81C9-A854DD504EDD}" srcOrd="0" destOrd="0" presId="urn:microsoft.com/office/officeart/2005/8/layout/list1"/>
    <dgm:cxn modelId="{714F76A9-D95F-4F36-80F5-1934B3344FD6}" type="presParOf" srcId="{2F5FFA45-D177-4337-9FB2-3C8E18BA8086}" destId="{D4FF07A6-6BDD-4760-BCD9-E51B58D858BA}" srcOrd="1" destOrd="0" presId="urn:microsoft.com/office/officeart/2005/8/layout/list1"/>
    <dgm:cxn modelId="{129F465F-8D98-42C3-A970-A2FCA5C0C6F2}" type="presParOf" srcId="{15A78E7D-5A50-4B3C-9A8B-BCD10338A369}" destId="{220FC1F3-A763-4FB6-AE64-9379A35E3558}" srcOrd="1" destOrd="0" presId="urn:microsoft.com/office/officeart/2005/8/layout/list1"/>
    <dgm:cxn modelId="{D8488E61-A980-4F07-86BA-746A968D74C5}" type="presParOf" srcId="{15A78E7D-5A50-4B3C-9A8B-BCD10338A369}" destId="{6485449B-FEA6-485B-912C-F497A23183F5}" srcOrd="2" destOrd="0" presId="urn:microsoft.com/office/officeart/2005/8/layout/list1"/>
    <dgm:cxn modelId="{22606CBB-10B2-468D-AFC1-A846E4B4E20B}" type="presParOf" srcId="{15A78E7D-5A50-4B3C-9A8B-BCD10338A369}" destId="{9BE59CF2-254A-444E-A50A-8F464DD7F21D}" srcOrd="3" destOrd="0" presId="urn:microsoft.com/office/officeart/2005/8/layout/list1"/>
    <dgm:cxn modelId="{E44FECB4-63A2-45C4-878E-106B61C40938}" type="presParOf" srcId="{15A78E7D-5A50-4B3C-9A8B-BCD10338A369}" destId="{54981866-A4AB-4499-A7C8-0EF3E412A020}" srcOrd="4" destOrd="0" presId="urn:microsoft.com/office/officeart/2005/8/layout/list1"/>
    <dgm:cxn modelId="{436A57FD-B433-420C-A318-5E39F42750B8}" type="presParOf" srcId="{54981866-A4AB-4499-A7C8-0EF3E412A020}" destId="{A5466EF5-071B-4AE4-9958-4DECB5078FFB}" srcOrd="0" destOrd="0" presId="urn:microsoft.com/office/officeart/2005/8/layout/list1"/>
    <dgm:cxn modelId="{BBA70C2B-93A5-4B6E-B069-D461EE7F2330}" type="presParOf" srcId="{54981866-A4AB-4499-A7C8-0EF3E412A020}" destId="{3A82D451-2403-4F0E-ADDC-4102C89E23E1}" srcOrd="1" destOrd="0" presId="urn:microsoft.com/office/officeart/2005/8/layout/list1"/>
    <dgm:cxn modelId="{86E460D9-82EB-481C-A0BE-5700317E7878}" type="presParOf" srcId="{15A78E7D-5A50-4B3C-9A8B-BCD10338A369}" destId="{2D313242-0049-4517-9B4C-DF4231F8FE09}" srcOrd="5" destOrd="0" presId="urn:microsoft.com/office/officeart/2005/8/layout/list1"/>
    <dgm:cxn modelId="{53BCA561-B203-4832-97DC-19940B1E5FCF}" type="presParOf" srcId="{15A78E7D-5A50-4B3C-9A8B-BCD10338A369}" destId="{92C59417-2B3B-4657-A7E4-D5D653446CD3}" srcOrd="6" destOrd="0" presId="urn:microsoft.com/office/officeart/2005/8/layout/list1"/>
    <dgm:cxn modelId="{C19ADAB3-414A-4925-BA3C-4E238524C042}" type="presParOf" srcId="{15A78E7D-5A50-4B3C-9A8B-BCD10338A369}" destId="{1518638E-C1FB-4D3A-9D6C-ED5791C7992D}" srcOrd="7" destOrd="0" presId="urn:microsoft.com/office/officeart/2005/8/layout/list1"/>
    <dgm:cxn modelId="{5908D2DD-25EF-4F11-95F6-B15271875BB5}" type="presParOf" srcId="{15A78E7D-5A50-4B3C-9A8B-BCD10338A369}" destId="{8A6B4ED1-0500-469C-84E8-E013422471E8}" srcOrd="8" destOrd="0" presId="urn:microsoft.com/office/officeart/2005/8/layout/list1"/>
    <dgm:cxn modelId="{0051F3F8-59F4-4CFE-AF63-2649D85F57DD}" type="presParOf" srcId="{8A6B4ED1-0500-469C-84E8-E013422471E8}" destId="{5707CDC6-B262-41BF-AAE1-50ADAF6AB9A2}" srcOrd="0" destOrd="0" presId="urn:microsoft.com/office/officeart/2005/8/layout/list1"/>
    <dgm:cxn modelId="{3C901943-B36A-40EE-A908-56B9FF9C5F0D}" type="presParOf" srcId="{8A6B4ED1-0500-469C-84E8-E013422471E8}" destId="{871BF220-927E-4AAC-A7F4-FFD57661D359}" srcOrd="1" destOrd="0" presId="urn:microsoft.com/office/officeart/2005/8/layout/list1"/>
    <dgm:cxn modelId="{E5C14A13-F295-4C1B-839D-3AA9B1D934CC}" type="presParOf" srcId="{15A78E7D-5A50-4B3C-9A8B-BCD10338A369}" destId="{93245598-DB8B-4C50-8EC5-683C1AA7097F}" srcOrd="9" destOrd="0" presId="urn:microsoft.com/office/officeart/2005/8/layout/list1"/>
    <dgm:cxn modelId="{EC4A0AAE-521E-4D8A-B77B-873CA0F72D77}" type="presParOf" srcId="{15A78E7D-5A50-4B3C-9A8B-BCD10338A369}" destId="{D33148CF-A377-4FC3-AD4E-D3088C242C3E}" srcOrd="10" destOrd="0" presId="urn:microsoft.com/office/officeart/2005/8/layout/list1"/>
    <dgm:cxn modelId="{90E5C234-8EA2-4D08-8D9F-C05BFDC9B58A}" type="presParOf" srcId="{15A78E7D-5A50-4B3C-9A8B-BCD10338A369}" destId="{1ACE7D08-04B3-4373-A0C9-325913D4FE56}" srcOrd="11" destOrd="0" presId="urn:microsoft.com/office/officeart/2005/8/layout/list1"/>
    <dgm:cxn modelId="{DC47118A-F717-4DB8-A72A-B403B936A5C8}" type="presParOf" srcId="{15A78E7D-5A50-4B3C-9A8B-BCD10338A369}" destId="{3849E542-2C09-4A02-AAA2-38C778D2B547}" srcOrd="12" destOrd="0" presId="urn:microsoft.com/office/officeart/2005/8/layout/list1"/>
    <dgm:cxn modelId="{C33F4AA0-15C2-4341-8B5C-DC122E591DDD}" type="presParOf" srcId="{3849E542-2C09-4A02-AAA2-38C778D2B547}" destId="{54BCEB62-E714-49EB-9146-A8B5440D7681}" srcOrd="0" destOrd="0" presId="urn:microsoft.com/office/officeart/2005/8/layout/list1"/>
    <dgm:cxn modelId="{EC31CAC1-FEF4-46C0-B191-9C62BAAEAEA7}" type="presParOf" srcId="{3849E542-2C09-4A02-AAA2-38C778D2B547}" destId="{A7F5D7E7-46C5-46BE-9FD6-4B7BFD061237}" srcOrd="1" destOrd="0" presId="urn:microsoft.com/office/officeart/2005/8/layout/list1"/>
    <dgm:cxn modelId="{E01A1683-35FC-4EB5-9CC9-F485903D882B}" type="presParOf" srcId="{15A78E7D-5A50-4B3C-9A8B-BCD10338A369}" destId="{D9285481-CA05-4054-8240-2AC4C863EA09}" srcOrd="13" destOrd="0" presId="urn:microsoft.com/office/officeart/2005/8/layout/list1"/>
    <dgm:cxn modelId="{191A854C-A854-43D4-80C1-68FA571B2C51}" type="presParOf" srcId="{15A78E7D-5A50-4B3C-9A8B-BCD10338A369}" destId="{C4DE9B2C-C4E8-480C-913C-E478950CE8A1}" srcOrd="14" destOrd="0" presId="urn:microsoft.com/office/officeart/2005/8/layout/list1"/>
    <dgm:cxn modelId="{08E8A8AF-3B60-43FA-9236-0BFB96E96ACD}" type="presParOf" srcId="{15A78E7D-5A50-4B3C-9A8B-BCD10338A369}" destId="{EA9B79AA-4D40-4FA2-A4D8-77C5ECA79E55}" srcOrd="15" destOrd="0" presId="urn:microsoft.com/office/officeart/2005/8/layout/list1"/>
    <dgm:cxn modelId="{0FFA24E3-50A9-4503-89C7-E02D8E7827E2}" type="presParOf" srcId="{15A78E7D-5A50-4B3C-9A8B-BCD10338A369}" destId="{02AB2C05-C658-4452-A242-6B13383C5376}" srcOrd="16" destOrd="0" presId="urn:microsoft.com/office/officeart/2005/8/layout/list1"/>
    <dgm:cxn modelId="{B1C48840-82B2-424A-84AC-FAFE10537455}" type="presParOf" srcId="{02AB2C05-C658-4452-A242-6B13383C5376}" destId="{46E26327-C467-4962-A26A-FE1CBCE88516}" srcOrd="0" destOrd="0" presId="urn:microsoft.com/office/officeart/2005/8/layout/list1"/>
    <dgm:cxn modelId="{73A17B75-5026-4208-BCAB-6B341A66E971}" type="presParOf" srcId="{02AB2C05-C658-4452-A242-6B13383C5376}" destId="{E3417746-FFA7-4F43-9CAC-D80D9EB6D12A}" srcOrd="1" destOrd="0" presId="urn:microsoft.com/office/officeart/2005/8/layout/list1"/>
    <dgm:cxn modelId="{CD8E5855-B690-4F80-9684-F502D1B21683}" type="presParOf" srcId="{15A78E7D-5A50-4B3C-9A8B-BCD10338A369}" destId="{E11ABBF1-506B-43C6-AC7E-0CC2D0E5D3DD}" srcOrd="17" destOrd="0" presId="urn:microsoft.com/office/officeart/2005/8/layout/list1"/>
    <dgm:cxn modelId="{823ABAB6-A750-43D4-A8A0-D3B654032389}" type="presParOf" srcId="{15A78E7D-5A50-4B3C-9A8B-BCD10338A369}" destId="{422017AB-9CD5-4D31-A044-620343A946E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5E4DAA-C0AD-4E9E-AB2F-6A8CEF4D59E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30A595-D938-49C1-B346-435395EAACD5}">
      <dgm:prSet/>
      <dgm:spPr/>
      <dgm:t>
        <a:bodyPr/>
        <a:lstStyle/>
        <a:p>
          <a:r>
            <a:rPr lang="en-US" dirty="0"/>
            <a:t>Women-owned businesses</a:t>
          </a:r>
        </a:p>
      </dgm:t>
    </dgm:pt>
    <dgm:pt modelId="{347AD83A-C256-4292-A92F-49D573833FA7}" type="parTrans" cxnId="{DB826EAB-457A-4ECA-A1FA-E56EDE7CB8A6}">
      <dgm:prSet/>
      <dgm:spPr/>
      <dgm:t>
        <a:bodyPr/>
        <a:lstStyle/>
        <a:p>
          <a:endParaRPr lang="en-US"/>
        </a:p>
      </dgm:t>
    </dgm:pt>
    <dgm:pt modelId="{7A53454A-D497-4301-A29E-BAC10344E1C5}" type="sibTrans" cxnId="{DB826EAB-457A-4ECA-A1FA-E56EDE7CB8A6}">
      <dgm:prSet/>
      <dgm:spPr/>
      <dgm:t>
        <a:bodyPr/>
        <a:lstStyle/>
        <a:p>
          <a:endParaRPr lang="en-US"/>
        </a:p>
      </dgm:t>
    </dgm:pt>
    <dgm:pt modelId="{B18E5C21-CE3E-461F-9CFE-FADC9EC8D92D}">
      <dgm:prSet/>
      <dgm:spPr/>
      <dgm:t>
        <a:bodyPr/>
        <a:lstStyle/>
        <a:p>
          <a:r>
            <a:rPr lang="en-US" dirty="0"/>
            <a:t>Minority &amp; marginalized entrepreneurs</a:t>
          </a:r>
        </a:p>
      </dgm:t>
    </dgm:pt>
    <dgm:pt modelId="{1A6BA1AE-1C4D-4D9C-AA7C-92241B2F30EF}" type="parTrans" cxnId="{BDFF2E6D-D3A5-4E23-B263-AED26A40980B}">
      <dgm:prSet/>
      <dgm:spPr/>
      <dgm:t>
        <a:bodyPr/>
        <a:lstStyle/>
        <a:p>
          <a:endParaRPr lang="en-US"/>
        </a:p>
      </dgm:t>
    </dgm:pt>
    <dgm:pt modelId="{C72FCF26-7718-4DF5-90CB-C86D94BE8D60}" type="sibTrans" cxnId="{BDFF2E6D-D3A5-4E23-B263-AED26A40980B}">
      <dgm:prSet/>
      <dgm:spPr/>
      <dgm:t>
        <a:bodyPr/>
        <a:lstStyle/>
        <a:p>
          <a:endParaRPr lang="en-US"/>
        </a:p>
      </dgm:t>
    </dgm:pt>
    <dgm:pt modelId="{1EC83AD4-4F12-43D1-872D-13191BE48AD1}">
      <dgm:prSet/>
      <dgm:spPr/>
      <dgm:t>
        <a:bodyPr/>
        <a:lstStyle/>
        <a:p>
          <a:r>
            <a:rPr lang="en-US" dirty="0"/>
            <a:t>Informal micro enterprises</a:t>
          </a:r>
        </a:p>
      </dgm:t>
    </dgm:pt>
    <dgm:pt modelId="{F553A91D-72E3-4037-A389-FC67F1A62C94}" type="parTrans" cxnId="{4BC24AEE-8F9E-45E4-BB65-BF800BD99928}">
      <dgm:prSet/>
      <dgm:spPr/>
      <dgm:t>
        <a:bodyPr/>
        <a:lstStyle/>
        <a:p>
          <a:endParaRPr lang="en-US"/>
        </a:p>
      </dgm:t>
    </dgm:pt>
    <dgm:pt modelId="{021F320F-F69A-474C-A31A-211CBA4ED769}" type="sibTrans" cxnId="{4BC24AEE-8F9E-45E4-BB65-BF800BD99928}">
      <dgm:prSet/>
      <dgm:spPr/>
      <dgm:t>
        <a:bodyPr/>
        <a:lstStyle/>
        <a:p>
          <a:endParaRPr lang="en-US"/>
        </a:p>
      </dgm:t>
    </dgm:pt>
    <dgm:pt modelId="{9C59AC63-8D0A-4ADD-A9CB-826BD1AB58D3}">
      <dgm:prSet/>
      <dgm:spPr/>
      <dgm:t>
        <a:bodyPr/>
        <a:lstStyle/>
        <a:p>
          <a:r>
            <a:rPr lang="en-US" dirty="0"/>
            <a:t>Rural vendors</a:t>
          </a:r>
        </a:p>
      </dgm:t>
    </dgm:pt>
    <dgm:pt modelId="{05CC3070-99C6-46B1-9991-4C280D935B68}" type="parTrans" cxnId="{09934D06-07B5-44B1-85D9-B77A5AB07C45}">
      <dgm:prSet/>
      <dgm:spPr/>
      <dgm:t>
        <a:bodyPr/>
        <a:lstStyle/>
        <a:p>
          <a:endParaRPr lang="en-US"/>
        </a:p>
      </dgm:t>
    </dgm:pt>
    <dgm:pt modelId="{AEB4EA8A-E747-4629-A95C-F46A1FA3DCDB}" type="sibTrans" cxnId="{09934D06-07B5-44B1-85D9-B77A5AB07C45}">
      <dgm:prSet/>
      <dgm:spPr/>
      <dgm:t>
        <a:bodyPr/>
        <a:lstStyle/>
        <a:p>
          <a:endParaRPr lang="en-US"/>
        </a:p>
      </dgm:t>
    </dgm:pt>
    <dgm:pt modelId="{C8D25D12-58EB-4FBB-8C82-C17909865E56}" type="pres">
      <dgm:prSet presAssocID="{D45E4DAA-C0AD-4E9E-AB2F-6A8CEF4D59E3}" presName="diagram" presStyleCnt="0">
        <dgm:presLayoutVars>
          <dgm:dir/>
          <dgm:resizeHandles val="exact"/>
        </dgm:presLayoutVars>
      </dgm:prSet>
      <dgm:spPr/>
    </dgm:pt>
    <dgm:pt modelId="{47064B4C-DA23-49A4-95A4-C95E40CE6908}" type="pres">
      <dgm:prSet presAssocID="{3530A595-D938-49C1-B346-435395EAACD5}" presName="node" presStyleLbl="node1" presStyleIdx="0" presStyleCnt="4">
        <dgm:presLayoutVars>
          <dgm:bulletEnabled val="1"/>
        </dgm:presLayoutVars>
      </dgm:prSet>
      <dgm:spPr/>
    </dgm:pt>
    <dgm:pt modelId="{A9B8C92B-02A7-41CC-9E8D-45C8D77516F1}" type="pres">
      <dgm:prSet presAssocID="{7A53454A-D497-4301-A29E-BAC10344E1C5}" presName="sibTrans" presStyleCnt="0"/>
      <dgm:spPr/>
    </dgm:pt>
    <dgm:pt modelId="{9170AECB-E9F8-4DFA-BF14-7EC50A05C847}" type="pres">
      <dgm:prSet presAssocID="{B18E5C21-CE3E-461F-9CFE-FADC9EC8D92D}" presName="node" presStyleLbl="node1" presStyleIdx="1" presStyleCnt="4">
        <dgm:presLayoutVars>
          <dgm:bulletEnabled val="1"/>
        </dgm:presLayoutVars>
      </dgm:prSet>
      <dgm:spPr/>
    </dgm:pt>
    <dgm:pt modelId="{D7E2B2DC-552F-40B9-98F3-1A8E50FD44C5}" type="pres">
      <dgm:prSet presAssocID="{C72FCF26-7718-4DF5-90CB-C86D94BE8D60}" presName="sibTrans" presStyleCnt="0"/>
      <dgm:spPr/>
    </dgm:pt>
    <dgm:pt modelId="{954E7296-4707-4596-9E9F-A38E0E6A52F6}" type="pres">
      <dgm:prSet presAssocID="{1EC83AD4-4F12-43D1-872D-13191BE48AD1}" presName="node" presStyleLbl="node1" presStyleIdx="2" presStyleCnt="4">
        <dgm:presLayoutVars>
          <dgm:bulletEnabled val="1"/>
        </dgm:presLayoutVars>
      </dgm:prSet>
      <dgm:spPr/>
    </dgm:pt>
    <dgm:pt modelId="{FEA8B49B-EA2E-474C-AEFD-22FE5E91E30F}" type="pres">
      <dgm:prSet presAssocID="{021F320F-F69A-474C-A31A-211CBA4ED769}" presName="sibTrans" presStyleCnt="0"/>
      <dgm:spPr/>
    </dgm:pt>
    <dgm:pt modelId="{FAAB812C-ADBF-49AD-9C0D-D374325D857F}" type="pres">
      <dgm:prSet presAssocID="{9C59AC63-8D0A-4ADD-A9CB-826BD1AB58D3}" presName="node" presStyleLbl="node1" presStyleIdx="3" presStyleCnt="4">
        <dgm:presLayoutVars>
          <dgm:bulletEnabled val="1"/>
        </dgm:presLayoutVars>
      </dgm:prSet>
      <dgm:spPr/>
    </dgm:pt>
  </dgm:ptLst>
  <dgm:cxnLst>
    <dgm:cxn modelId="{09934D06-07B5-44B1-85D9-B77A5AB07C45}" srcId="{D45E4DAA-C0AD-4E9E-AB2F-6A8CEF4D59E3}" destId="{9C59AC63-8D0A-4ADD-A9CB-826BD1AB58D3}" srcOrd="3" destOrd="0" parTransId="{05CC3070-99C6-46B1-9991-4C280D935B68}" sibTransId="{AEB4EA8A-E747-4629-A95C-F46A1FA3DCDB}"/>
    <dgm:cxn modelId="{209B4E08-EDA1-44FC-A695-FEB39D5BBFE6}" type="presOf" srcId="{3530A595-D938-49C1-B346-435395EAACD5}" destId="{47064B4C-DA23-49A4-95A4-C95E40CE6908}" srcOrd="0" destOrd="0" presId="urn:microsoft.com/office/officeart/2005/8/layout/default"/>
    <dgm:cxn modelId="{47D9D339-364D-4DDC-875F-AB9687B05408}" type="presOf" srcId="{B18E5C21-CE3E-461F-9CFE-FADC9EC8D92D}" destId="{9170AECB-E9F8-4DFA-BF14-7EC50A05C847}" srcOrd="0" destOrd="0" presId="urn:microsoft.com/office/officeart/2005/8/layout/default"/>
    <dgm:cxn modelId="{BDFF2E6D-D3A5-4E23-B263-AED26A40980B}" srcId="{D45E4DAA-C0AD-4E9E-AB2F-6A8CEF4D59E3}" destId="{B18E5C21-CE3E-461F-9CFE-FADC9EC8D92D}" srcOrd="1" destOrd="0" parTransId="{1A6BA1AE-1C4D-4D9C-AA7C-92241B2F30EF}" sibTransId="{C72FCF26-7718-4DF5-90CB-C86D94BE8D60}"/>
    <dgm:cxn modelId="{DB826EAB-457A-4ECA-A1FA-E56EDE7CB8A6}" srcId="{D45E4DAA-C0AD-4E9E-AB2F-6A8CEF4D59E3}" destId="{3530A595-D938-49C1-B346-435395EAACD5}" srcOrd="0" destOrd="0" parTransId="{347AD83A-C256-4292-A92F-49D573833FA7}" sibTransId="{7A53454A-D497-4301-A29E-BAC10344E1C5}"/>
    <dgm:cxn modelId="{31AC68E9-DA65-48FA-B50A-F7E2909EAC0A}" type="presOf" srcId="{1EC83AD4-4F12-43D1-872D-13191BE48AD1}" destId="{954E7296-4707-4596-9E9F-A38E0E6A52F6}" srcOrd="0" destOrd="0" presId="urn:microsoft.com/office/officeart/2005/8/layout/default"/>
    <dgm:cxn modelId="{4BC24AEE-8F9E-45E4-BB65-BF800BD99928}" srcId="{D45E4DAA-C0AD-4E9E-AB2F-6A8CEF4D59E3}" destId="{1EC83AD4-4F12-43D1-872D-13191BE48AD1}" srcOrd="2" destOrd="0" parTransId="{F553A91D-72E3-4037-A389-FC67F1A62C94}" sibTransId="{021F320F-F69A-474C-A31A-211CBA4ED769}"/>
    <dgm:cxn modelId="{F8DE27F6-02CB-442D-B803-61A20FB9ACE6}" type="presOf" srcId="{9C59AC63-8D0A-4ADD-A9CB-826BD1AB58D3}" destId="{FAAB812C-ADBF-49AD-9C0D-D374325D857F}" srcOrd="0" destOrd="0" presId="urn:microsoft.com/office/officeart/2005/8/layout/default"/>
    <dgm:cxn modelId="{43A48FFA-09A0-4782-A3E5-29A79A1984BF}" type="presOf" srcId="{D45E4DAA-C0AD-4E9E-AB2F-6A8CEF4D59E3}" destId="{C8D25D12-58EB-4FBB-8C82-C17909865E56}" srcOrd="0" destOrd="0" presId="urn:microsoft.com/office/officeart/2005/8/layout/default"/>
    <dgm:cxn modelId="{440CFD11-482B-44D2-ACE7-8776ACCE0161}" type="presParOf" srcId="{C8D25D12-58EB-4FBB-8C82-C17909865E56}" destId="{47064B4C-DA23-49A4-95A4-C95E40CE6908}" srcOrd="0" destOrd="0" presId="urn:microsoft.com/office/officeart/2005/8/layout/default"/>
    <dgm:cxn modelId="{0C62DCD4-3113-44AC-91B3-EE313AC9BDD8}" type="presParOf" srcId="{C8D25D12-58EB-4FBB-8C82-C17909865E56}" destId="{A9B8C92B-02A7-41CC-9E8D-45C8D77516F1}" srcOrd="1" destOrd="0" presId="urn:microsoft.com/office/officeart/2005/8/layout/default"/>
    <dgm:cxn modelId="{2C69D144-A25D-4B30-9500-51A600D0EE0C}" type="presParOf" srcId="{C8D25D12-58EB-4FBB-8C82-C17909865E56}" destId="{9170AECB-E9F8-4DFA-BF14-7EC50A05C847}" srcOrd="2" destOrd="0" presId="urn:microsoft.com/office/officeart/2005/8/layout/default"/>
    <dgm:cxn modelId="{51262620-1893-4057-802F-F77263642429}" type="presParOf" srcId="{C8D25D12-58EB-4FBB-8C82-C17909865E56}" destId="{D7E2B2DC-552F-40B9-98F3-1A8E50FD44C5}" srcOrd="3" destOrd="0" presId="urn:microsoft.com/office/officeart/2005/8/layout/default"/>
    <dgm:cxn modelId="{A9885AF6-FF97-4D87-B8F2-725DD356B0FA}" type="presParOf" srcId="{C8D25D12-58EB-4FBB-8C82-C17909865E56}" destId="{954E7296-4707-4596-9E9F-A38E0E6A52F6}" srcOrd="4" destOrd="0" presId="urn:microsoft.com/office/officeart/2005/8/layout/default"/>
    <dgm:cxn modelId="{96CB6B52-CB1F-48A3-AB71-32D537AE15AF}" type="presParOf" srcId="{C8D25D12-58EB-4FBB-8C82-C17909865E56}" destId="{FEA8B49B-EA2E-474C-AEFD-22FE5E91E30F}" srcOrd="5" destOrd="0" presId="urn:microsoft.com/office/officeart/2005/8/layout/default"/>
    <dgm:cxn modelId="{1D150D58-5F53-4BC1-9B85-B287AFDA5C26}" type="presParOf" srcId="{C8D25D12-58EB-4FBB-8C82-C17909865E56}" destId="{FAAB812C-ADBF-49AD-9C0D-D374325D857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45E4DAA-C0AD-4E9E-AB2F-6A8CEF4D59E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530A595-D938-49C1-B346-435395EAACD5}">
      <dgm:prSet/>
      <dgm:spPr/>
      <dgm:t>
        <a:bodyPr/>
        <a:lstStyle/>
        <a:p>
          <a:r>
            <a:rPr lang="en-US" dirty="0"/>
            <a:t>Regulatory and policy</a:t>
          </a:r>
        </a:p>
      </dgm:t>
    </dgm:pt>
    <dgm:pt modelId="{347AD83A-C256-4292-A92F-49D573833FA7}" type="parTrans" cxnId="{DB826EAB-457A-4ECA-A1FA-E56EDE7CB8A6}">
      <dgm:prSet/>
      <dgm:spPr/>
      <dgm:t>
        <a:bodyPr/>
        <a:lstStyle/>
        <a:p>
          <a:endParaRPr lang="en-US"/>
        </a:p>
      </dgm:t>
    </dgm:pt>
    <dgm:pt modelId="{7A53454A-D497-4301-A29E-BAC10344E1C5}" type="sibTrans" cxnId="{DB826EAB-457A-4ECA-A1FA-E56EDE7CB8A6}">
      <dgm:prSet/>
      <dgm:spPr/>
      <dgm:t>
        <a:bodyPr/>
        <a:lstStyle/>
        <a:p>
          <a:endParaRPr lang="en-US"/>
        </a:p>
      </dgm:t>
    </dgm:pt>
    <dgm:pt modelId="{B18E5C21-CE3E-461F-9CFE-FADC9EC8D92D}">
      <dgm:prSet/>
      <dgm:spPr/>
      <dgm:t>
        <a:bodyPr/>
        <a:lstStyle/>
        <a:p>
          <a:r>
            <a:rPr lang="en-US" dirty="0"/>
            <a:t>Organizational leadership</a:t>
          </a:r>
        </a:p>
      </dgm:t>
    </dgm:pt>
    <dgm:pt modelId="{1A6BA1AE-1C4D-4D9C-AA7C-92241B2F30EF}" type="parTrans" cxnId="{BDFF2E6D-D3A5-4E23-B263-AED26A40980B}">
      <dgm:prSet/>
      <dgm:spPr/>
      <dgm:t>
        <a:bodyPr/>
        <a:lstStyle/>
        <a:p>
          <a:endParaRPr lang="en-US"/>
        </a:p>
      </dgm:t>
    </dgm:pt>
    <dgm:pt modelId="{C72FCF26-7718-4DF5-90CB-C86D94BE8D60}" type="sibTrans" cxnId="{BDFF2E6D-D3A5-4E23-B263-AED26A40980B}">
      <dgm:prSet/>
      <dgm:spPr/>
      <dgm:t>
        <a:bodyPr/>
        <a:lstStyle/>
        <a:p>
          <a:endParaRPr lang="en-US"/>
        </a:p>
      </dgm:t>
    </dgm:pt>
    <dgm:pt modelId="{1EC83AD4-4F12-43D1-872D-13191BE48AD1}">
      <dgm:prSet/>
      <dgm:spPr/>
      <dgm:t>
        <a:bodyPr/>
        <a:lstStyle/>
        <a:p>
          <a:r>
            <a:rPr lang="en-US" dirty="0"/>
            <a:t>Procurement process</a:t>
          </a:r>
        </a:p>
      </dgm:t>
    </dgm:pt>
    <dgm:pt modelId="{F553A91D-72E3-4037-A389-FC67F1A62C94}" type="parTrans" cxnId="{4BC24AEE-8F9E-45E4-BB65-BF800BD99928}">
      <dgm:prSet/>
      <dgm:spPr/>
      <dgm:t>
        <a:bodyPr/>
        <a:lstStyle/>
        <a:p>
          <a:endParaRPr lang="en-US"/>
        </a:p>
      </dgm:t>
    </dgm:pt>
    <dgm:pt modelId="{021F320F-F69A-474C-A31A-211CBA4ED769}" type="sibTrans" cxnId="{4BC24AEE-8F9E-45E4-BB65-BF800BD99928}">
      <dgm:prSet/>
      <dgm:spPr/>
      <dgm:t>
        <a:bodyPr/>
        <a:lstStyle/>
        <a:p>
          <a:endParaRPr lang="en-US"/>
        </a:p>
      </dgm:t>
    </dgm:pt>
    <dgm:pt modelId="{9C59AC63-8D0A-4ADD-A9CB-826BD1AB58D3}">
      <dgm:prSet/>
      <dgm:spPr/>
      <dgm:t>
        <a:bodyPr/>
        <a:lstStyle/>
        <a:p>
          <a:r>
            <a:rPr lang="en-US" dirty="0"/>
            <a:t>Supplier capabilities</a:t>
          </a:r>
        </a:p>
      </dgm:t>
    </dgm:pt>
    <dgm:pt modelId="{05CC3070-99C6-46B1-9991-4C280D935B68}" type="parTrans" cxnId="{09934D06-07B5-44B1-85D9-B77A5AB07C45}">
      <dgm:prSet/>
      <dgm:spPr/>
      <dgm:t>
        <a:bodyPr/>
        <a:lstStyle/>
        <a:p>
          <a:endParaRPr lang="en-US"/>
        </a:p>
      </dgm:t>
    </dgm:pt>
    <dgm:pt modelId="{AEB4EA8A-E747-4629-A95C-F46A1FA3DCDB}" type="sibTrans" cxnId="{09934D06-07B5-44B1-85D9-B77A5AB07C45}">
      <dgm:prSet/>
      <dgm:spPr/>
      <dgm:t>
        <a:bodyPr/>
        <a:lstStyle/>
        <a:p>
          <a:endParaRPr lang="en-US"/>
        </a:p>
      </dgm:t>
    </dgm:pt>
    <dgm:pt modelId="{C8D25D12-58EB-4FBB-8C82-C17909865E56}" type="pres">
      <dgm:prSet presAssocID="{D45E4DAA-C0AD-4E9E-AB2F-6A8CEF4D59E3}" presName="diagram" presStyleCnt="0">
        <dgm:presLayoutVars>
          <dgm:dir/>
          <dgm:resizeHandles val="exact"/>
        </dgm:presLayoutVars>
      </dgm:prSet>
      <dgm:spPr/>
    </dgm:pt>
    <dgm:pt modelId="{47064B4C-DA23-49A4-95A4-C95E40CE6908}" type="pres">
      <dgm:prSet presAssocID="{3530A595-D938-49C1-B346-435395EAACD5}" presName="node" presStyleLbl="node1" presStyleIdx="0" presStyleCnt="4">
        <dgm:presLayoutVars>
          <dgm:bulletEnabled val="1"/>
        </dgm:presLayoutVars>
      </dgm:prSet>
      <dgm:spPr/>
    </dgm:pt>
    <dgm:pt modelId="{A9B8C92B-02A7-41CC-9E8D-45C8D77516F1}" type="pres">
      <dgm:prSet presAssocID="{7A53454A-D497-4301-A29E-BAC10344E1C5}" presName="sibTrans" presStyleCnt="0"/>
      <dgm:spPr/>
    </dgm:pt>
    <dgm:pt modelId="{9170AECB-E9F8-4DFA-BF14-7EC50A05C847}" type="pres">
      <dgm:prSet presAssocID="{B18E5C21-CE3E-461F-9CFE-FADC9EC8D92D}" presName="node" presStyleLbl="node1" presStyleIdx="1" presStyleCnt="4">
        <dgm:presLayoutVars>
          <dgm:bulletEnabled val="1"/>
        </dgm:presLayoutVars>
      </dgm:prSet>
      <dgm:spPr/>
    </dgm:pt>
    <dgm:pt modelId="{D7E2B2DC-552F-40B9-98F3-1A8E50FD44C5}" type="pres">
      <dgm:prSet presAssocID="{C72FCF26-7718-4DF5-90CB-C86D94BE8D60}" presName="sibTrans" presStyleCnt="0"/>
      <dgm:spPr/>
    </dgm:pt>
    <dgm:pt modelId="{954E7296-4707-4596-9E9F-A38E0E6A52F6}" type="pres">
      <dgm:prSet presAssocID="{1EC83AD4-4F12-43D1-872D-13191BE48AD1}" presName="node" presStyleLbl="node1" presStyleIdx="2" presStyleCnt="4">
        <dgm:presLayoutVars>
          <dgm:bulletEnabled val="1"/>
        </dgm:presLayoutVars>
      </dgm:prSet>
      <dgm:spPr/>
    </dgm:pt>
    <dgm:pt modelId="{FEA8B49B-EA2E-474C-AEFD-22FE5E91E30F}" type="pres">
      <dgm:prSet presAssocID="{021F320F-F69A-474C-A31A-211CBA4ED769}" presName="sibTrans" presStyleCnt="0"/>
      <dgm:spPr/>
    </dgm:pt>
    <dgm:pt modelId="{FAAB812C-ADBF-49AD-9C0D-D374325D857F}" type="pres">
      <dgm:prSet presAssocID="{9C59AC63-8D0A-4ADD-A9CB-826BD1AB58D3}" presName="node" presStyleLbl="node1" presStyleIdx="3" presStyleCnt="4">
        <dgm:presLayoutVars>
          <dgm:bulletEnabled val="1"/>
        </dgm:presLayoutVars>
      </dgm:prSet>
      <dgm:spPr/>
    </dgm:pt>
  </dgm:ptLst>
  <dgm:cxnLst>
    <dgm:cxn modelId="{09934D06-07B5-44B1-85D9-B77A5AB07C45}" srcId="{D45E4DAA-C0AD-4E9E-AB2F-6A8CEF4D59E3}" destId="{9C59AC63-8D0A-4ADD-A9CB-826BD1AB58D3}" srcOrd="3" destOrd="0" parTransId="{05CC3070-99C6-46B1-9991-4C280D935B68}" sibTransId="{AEB4EA8A-E747-4629-A95C-F46A1FA3DCDB}"/>
    <dgm:cxn modelId="{209B4E08-EDA1-44FC-A695-FEB39D5BBFE6}" type="presOf" srcId="{3530A595-D938-49C1-B346-435395EAACD5}" destId="{47064B4C-DA23-49A4-95A4-C95E40CE6908}" srcOrd="0" destOrd="0" presId="urn:microsoft.com/office/officeart/2005/8/layout/default"/>
    <dgm:cxn modelId="{47D9D339-364D-4DDC-875F-AB9687B05408}" type="presOf" srcId="{B18E5C21-CE3E-461F-9CFE-FADC9EC8D92D}" destId="{9170AECB-E9F8-4DFA-BF14-7EC50A05C847}" srcOrd="0" destOrd="0" presId="urn:microsoft.com/office/officeart/2005/8/layout/default"/>
    <dgm:cxn modelId="{BDFF2E6D-D3A5-4E23-B263-AED26A40980B}" srcId="{D45E4DAA-C0AD-4E9E-AB2F-6A8CEF4D59E3}" destId="{B18E5C21-CE3E-461F-9CFE-FADC9EC8D92D}" srcOrd="1" destOrd="0" parTransId="{1A6BA1AE-1C4D-4D9C-AA7C-92241B2F30EF}" sibTransId="{C72FCF26-7718-4DF5-90CB-C86D94BE8D60}"/>
    <dgm:cxn modelId="{DB826EAB-457A-4ECA-A1FA-E56EDE7CB8A6}" srcId="{D45E4DAA-C0AD-4E9E-AB2F-6A8CEF4D59E3}" destId="{3530A595-D938-49C1-B346-435395EAACD5}" srcOrd="0" destOrd="0" parTransId="{347AD83A-C256-4292-A92F-49D573833FA7}" sibTransId="{7A53454A-D497-4301-A29E-BAC10344E1C5}"/>
    <dgm:cxn modelId="{31AC68E9-DA65-48FA-B50A-F7E2909EAC0A}" type="presOf" srcId="{1EC83AD4-4F12-43D1-872D-13191BE48AD1}" destId="{954E7296-4707-4596-9E9F-A38E0E6A52F6}" srcOrd="0" destOrd="0" presId="urn:microsoft.com/office/officeart/2005/8/layout/default"/>
    <dgm:cxn modelId="{4BC24AEE-8F9E-45E4-BB65-BF800BD99928}" srcId="{D45E4DAA-C0AD-4E9E-AB2F-6A8CEF4D59E3}" destId="{1EC83AD4-4F12-43D1-872D-13191BE48AD1}" srcOrd="2" destOrd="0" parTransId="{F553A91D-72E3-4037-A389-FC67F1A62C94}" sibTransId="{021F320F-F69A-474C-A31A-211CBA4ED769}"/>
    <dgm:cxn modelId="{F8DE27F6-02CB-442D-B803-61A20FB9ACE6}" type="presOf" srcId="{9C59AC63-8D0A-4ADD-A9CB-826BD1AB58D3}" destId="{FAAB812C-ADBF-49AD-9C0D-D374325D857F}" srcOrd="0" destOrd="0" presId="urn:microsoft.com/office/officeart/2005/8/layout/default"/>
    <dgm:cxn modelId="{43A48FFA-09A0-4782-A3E5-29A79A1984BF}" type="presOf" srcId="{D45E4DAA-C0AD-4E9E-AB2F-6A8CEF4D59E3}" destId="{C8D25D12-58EB-4FBB-8C82-C17909865E56}" srcOrd="0" destOrd="0" presId="urn:microsoft.com/office/officeart/2005/8/layout/default"/>
    <dgm:cxn modelId="{440CFD11-482B-44D2-ACE7-8776ACCE0161}" type="presParOf" srcId="{C8D25D12-58EB-4FBB-8C82-C17909865E56}" destId="{47064B4C-DA23-49A4-95A4-C95E40CE6908}" srcOrd="0" destOrd="0" presId="urn:microsoft.com/office/officeart/2005/8/layout/default"/>
    <dgm:cxn modelId="{0C62DCD4-3113-44AC-91B3-EE313AC9BDD8}" type="presParOf" srcId="{C8D25D12-58EB-4FBB-8C82-C17909865E56}" destId="{A9B8C92B-02A7-41CC-9E8D-45C8D77516F1}" srcOrd="1" destOrd="0" presId="urn:microsoft.com/office/officeart/2005/8/layout/default"/>
    <dgm:cxn modelId="{2C69D144-A25D-4B30-9500-51A600D0EE0C}" type="presParOf" srcId="{C8D25D12-58EB-4FBB-8C82-C17909865E56}" destId="{9170AECB-E9F8-4DFA-BF14-7EC50A05C847}" srcOrd="2" destOrd="0" presId="urn:microsoft.com/office/officeart/2005/8/layout/default"/>
    <dgm:cxn modelId="{51262620-1893-4057-802F-F77263642429}" type="presParOf" srcId="{C8D25D12-58EB-4FBB-8C82-C17909865E56}" destId="{D7E2B2DC-552F-40B9-98F3-1A8E50FD44C5}" srcOrd="3" destOrd="0" presId="urn:microsoft.com/office/officeart/2005/8/layout/default"/>
    <dgm:cxn modelId="{A9885AF6-FF97-4D87-B8F2-725DD356B0FA}" type="presParOf" srcId="{C8D25D12-58EB-4FBB-8C82-C17909865E56}" destId="{954E7296-4707-4596-9E9F-A38E0E6A52F6}" srcOrd="4" destOrd="0" presId="urn:microsoft.com/office/officeart/2005/8/layout/default"/>
    <dgm:cxn modelId="{96CB6B52-CB1F-48A3-AB71-32D537AE15AF}" type="presParOf" srcId="{C8D25D12-58EB-4FBB-8C82-C17909865E56}" destId="{FEA8B49B-EA2E-474C-AEFD-22FE5E91E30F}" srcOrd="5" destOrd="0" presId="urn:microsoft.com/office/officeart/2005/8/layout/default"/>
    <dgm:cxn modelId="{1D150D58-5F53-4BC1-9B85-B287AFDA5C26}" type="presParOf" srcId="{C8D25D12-58EB-4FBB-8C82-C17909865E56}" destId="{FAAB812C-ADBF-49AD-9C0D-D374325D857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1D77D0-C656-4605-9FC1-688E42544F8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E6EF80-5ABB-4A14-8085-A8126F9B389A}">
      <dgm:prSet/>
      <dgm:spPr/>
      <dgm:t>
        <a:bodyPr/>
        <a:lstStyle/>
        <a:p>
          <a:r>
            <a:rPr lang="en-US" b="1" dirty="0"/>
            <a:t>Lack of diversity at the managerial level </a:t>
          </a:r>
          <a:endParaRPr lang="en-PK" b="1" dirty="0"/>
        </a:p>
      </dgm:t>
    </dgm:pt>
    <dgm:pt modelId="{20C94D1E-7FF1-4E91-85FA-C0EE2F601E89}" type="parTrans" cxnId="{03049B67-C419-4285-9520-8879E98B9B69}">
      <dgm:prSet/>
      <dgm:spPr/>
      <dgm:t>
        <a:bodyPr/>
        <a:lstStyle/>
        <a:p>
          <a:endParaRPr lang="en-US"/>
        </a:p>
      </dgm:t>
    </dgm:pt>
    <dgm:pt modelId="{465B52AB-1B26-48F1-A69B-1ABA9C367F8D}" type="sibTrans" cxnId="{03049B67-C419-4285-9520-8879E98B9B69}">
      <dgm:prSet/>
      <dgm:spPr/>
      <dgm:t>
        <a:bodyPr/>
        <a:lstStyle/>
        <a:p>
          <a:endParaRPr lang="en-US"/>
        </a:p>
      </dgm:t>
    </dgm:pt>
    <dgm:pt modelId="{9D6580B0-6455-4C4D-914F-B64F53608FDD}">
      <dgm:prSet/>
      <dgm:spPr/>
      <dgm:t>
        <a:bodyPr/>
        <a:lstStyle/>
        <a:p>
          <a:r>
            <a:rPr lang="en-US" dirty="0"/>
            <a:t>Minority-owned enterprises are not registered or formally structured</a:t>
          </a:r>
        </a:p>
      </dgm:t>
    </dgm:pt>
    <dgm:pt modelId="{2DCA2BB7-F07E-4023-9432-C0A0194C1D32}" type="parTrans" cxnId="{21AC26D7-237F-40CA-8F92-D73795158009}">
      <dgm:prSet/>
      <dgm:spPr/>
      <dgm:t>
        <a:bodyPr/>
        <a:lstStyle/>
        <a:p>
          <a:endParaRPr lang="en-US"/>
        </a:p>
      </dgm:t>
    </dgm:pt>
    <dgm:pt modelId="{BB930077-A7E3-4B25-9DB6-1B28B7182547}" type="sibTrans" cxnId="{21AC26D7-237F-40CA-8F92-D73795158009}">
      <dgm:prSet/>
      <dgm:spPr/>
      <dgm:t>
        <a:bodyPr/>
        <a:lstStyle/>
        <a:p>
          <a:endParaRPr lang="en-US"/>
        </a:p>
      </dgm:t>
    </dgm:pt>
    <dgm:pt modelId="{88F2FFB5-60EA-4091-8079-190CF8084235}">
      <dgm:prSet/>
      <dgm:spPr/>
      <dgm:t>
        <a:bodyPr/>
        <a:lstStyle/>
        <a:p>
          <a:r>
            <a:rPr lang="en-US" dirty="0"/>
            <a:t>Lack of an ecosystem that allows for mentoring and growth of diverse suppliers</a:t>
          </a:r>
        </a:p>
      </dgm:t>
    </dgm:pt>
    <dgm:pt modelId="{E5ECA09A-CAD5-4DB6-A077-0926567700B5}" type="parTrans" cxnId="{57F653F6-B716-4F8C-AA43-4F882541D660}">
      <dgm:prSet/>
      <dgm:spPr/>
      <dgm:t>
        <a:bodyPr/>
        <a:lstStyle/>
        <a:p>
          <a:endParaRPr lang="en-US"/>
        </a:p>
      </dgm:t>
    </dgm:pt>
    <dgm:pt modelId="{6E1288C9-744B-41DC-BE02-5CE1A0AF37D8}" type="sibTrans" cxnId="{57F653F6-B716-4F8C-AA43-4F882541D660}">
      <dgm:prSet/>
      <dgm:spPr/>
      <dgm:t>
        <a:bodyPr/>
        <a:lstStyle/>
        <a:p>
          <a:endParaRPr lang="en-US"/>
        </a:p>
      </dgm:t>
    </dgm:pt>
    <dgm:pt modelId="{E808D042-D692-4834-AB53-A0DB2B72CB61}">
      <dgm:prSet/>
      <dgm:spPr/>
      <dgm:t>
        <a:bodyPr/>
        <a:lstStyle/>
        <a:p>
          <a:r>
            <a:rPr lang="en-US" dirty="0"/>
            <a:t>Transactional and cost-focused mindset in purchasing decisions</a:t>
          </a:r>
          <a:endParaRPr lang="en-PK" dirty="0"/>
        </a:p>
        <a:p>
          <a:endParaRPr lang="en-US" dirty="0"/>
        </a:p>
      </dgm:t>
    </dgm:pt>
    <dgm:pt modelId="{46CDEEBD-B778-4CA5-9F21-2C203061C758}" type="parTrans" cxnId="{F0F4784C-00A8-4A0F-945C-1286C8C06D83}">
      <dgm:prSet/>
      <dgm:spPr/>
      <dgm:t>
        <a:bodyPr/>
        <a:lstStyle/>
        <a:p>
          <a:endParaRPr lang="en-US"/>
        </a:p>
      </dgm:t>
    </dgm:pt>
    <dgm:pt modelId="{6C8FE897-9003-4CB2-B2BA-599B671326AE}" type="sibTrans" cxnId="{F0F4784C-00A8-4A0F-945C-1286C8C06D83}">
      <dgm:prSet/>
      <dgm:spPr/>
      <dgm:t>
        <a:bodyPr/>
        <a:lstStyle/>
        <a:p>
          <a:endParaRPr lang="en-US"/>
        </a:p>
      </dgm:t>
    </dgm:pt>
    <dgm:pt modelId="{6492D161-E7DF-4B98-B641-E5998CBC5848}" type="pres">
      <dgm:prSet presAssocID="{441D77D0-C656-4605-9FC1-688E42544F8B}" presName="linear" presStyleCnt="0">
        <dgm:presLayoutVars>
          <dgm:animLvl val="lvl"/>
          <dgm:resizeHandles val="exact"/>
        </dgm:presLayoutVars>
      </dgm:prSet>
      <dgm:spPr/>
    </dgm:pt>
    <dgm:pt modelId="{D2953945-181B-4D37-8532-92CA951E32E7}" type="pres">
      <dgm:prSet presAssocID="{B1E6EF80-5ABB-4A14-8085-A8126F9B389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2FEB7C9-E408-455F-90EC-A6CE16502834}" type="pres">
      <dgm:prSet presAssocID="{465B52AB-1B26-48F1-A69B-1ABA9C367F8D}" presName="spacer" presStyleCnt="0"/>
      <dgm:spPr/>
    </dgm:pt>
    <dgm:pt modelId="{6EE33092-045A-4A23-ADB1-53314503D6C4}" type="pres">
      <dgm:prSet presAssocID="{9D6580B0-6455-4C4D-914F-B64F53608FD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88A0C55-5B0B-4E1D-83EA-3E580932D8F5}" type="pres">
      <dgm:prSet presAssocID="{BB930077-A7E3-4B25-9DB6-1B28B7182547}" presName="spacer" presStyleCnt="0"/>
      <dgm:spPr/>
    </dgm:pt>
    <dgm:pt modelId="{8462844F-A7B8-41C9-8F26-92581F505C59}" type="pres">
      <dgm:prSet presAssocID="{88F2FFB5-60EA-4091-8079-190CF8084235}" presName="parentText" presStyleLbl="node1" presStyleIdx="2" presStyleCnt="4" custLinFactNeighborX="-17298" custLinFactNeighborY="-28181">
        <dgm:presLayoutVars>
          <dgm:chMax val="0"/>
          <dgm:bulletEnabled val="1"/>
        </dgm:presLayoutVars>
      </dgm:prSet>
      <dgm:spPr/>
    </dgm:pt>
    <dgm:pt modelId="{BBC68291-835B-4C29-8639-96ABBBA2200D}" type="pres">
      <dgm:prSet presAssocID="{6E1288C9-744B-41DC-BE02-5CE1A0AF37D8}" presName="spacer" presStyleCnt="0"/>
      <dgm:spPr/>
    </dgm:pt>
    <dgm:pt modelId="{673D7EC3-FEE9-494A-BEDC-D7EE0E6B9A92}" type="pres">
      <dgm:prSet presAssocID="{E808D042-D692-4834-AB53-A0DB2B72CB6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0510C0F-F427-4A4D-BE1B-69C3AB626D36}" type="presOf" srcId="{9D6580B0-6455-4C4D-914F-B64F53608FDD}" destId="{6EE33092-045A-4A23-ADB1-53314503D6C4}" srcOrd="0" destOrd="0" presId="urn:microsoft.com/office/officeart/2005/8/layout/vList2"/>
    <dgm:cxn modelId="{0C99D918-2ECA-40B3-85A1-F5183B11B367}" type="presOf" srcId="{88F2FFB5-60EA-4091-8079-190CF8084235}" destId="{8462844F-A7B8-41C9-8F26-92581F505C59}" srcOrd="0" destOrd="0" presId="urn:microsoft.com/office/officeart/2005/8/layout/vList2"/>
    <dgm:cxn modelId="{03049B67-C419-4285-9520-8879E98B9B69}" srcId="{441D77D0-C656-4605-9FC1-688E42544F8B}" destId="{B1E6EF80-5ABB-4A14-8085-A8126F9B389A}" srcOrd="0" destOrd="0" parTransId="{20C94D1E-7FF1-4E91-85FA-C0EE2F601E89}" sibTransId="{465B52AB-1B26-48F1-A69B-1ABA9C367F8D}"/>
    <dgm:cxn modelId="{F0F4784C-00A8-4A0F-945C-1286C8C06D83}" srcId="{441D77D0-C656-4605-9FC1-688E42544F8B}" destId="{E808D042-D692-4834-AB53-A0DB2B72CB61}" srcOrd="3" destOrd="0" parTransId="{46CDEEBD-B778-4CA5-9F21-2C203061C758}" sibTransId="{6C8FE897-9003-4CB2-B2BA-599B671326AE}"/>
    <dgm:cxn modelId="{A5F6E34E-6C72-4FCF-9A01-36AC1B14084F}" type="presOf" srcId="{E808D042-D692-4834-AB53-A0DB2B72CB61}" destId="{673D7EC3-FEE9-494A-BEDC-D7EE0E6B9A92}" srcOrd="0" destOrd="0" presId="urn:microsoft.com/office/officeart/2005/8/layout/vList2"/>
    <dgm:cxn modelId="{5CC0FCB6-FD30-4530-BDB1-4385B24DB064}" type="presOf" srcId="{441D77D0-C656-4605-9FC1-688E42544F8B}" destId="{6492D161-E7DF-4B98-B641-E5998CBC5848}" srcOrd="0" destOrd="0" presId="urn:microsoft.com/office/officeart/2005/8/layout/vList2"/>
    <dgm:cxn modelId="{21AC26D7-237F-40CA-8F92-D73795158009}" srcId="{441D77D0-C656-4605-9FC1-688E42544F8B}" destId="{9D6580B0-6455-4C4D-914F-B64F53608FDD}" srcOrd="1" destOrd="0" parTransId="{2DCA2BB7-F07E-4023-9432-C0A0194C1D32}" sibTransId="{BB930077-A7E3-4B25-9DB6-1B28B7182547}"/>
    <dgm:cxn modelId="{A193E9D8-06E9-4BF2-8F8D-A494DCB8D8EF}" type="presOf" srcId="{B1E6EF80-5ABB-4A14-8085-A8126F9B389A}" destId="{D2953945-181B-4D37-8532-92CA951E32E7}" srcOrd="0" destOrd="0" presId="urn:microsoft.com/office/officeart/2005/8/layout/vList2"/>
    <dgm:cxn modelId="{57F653F6-B716-4F8C-AA43-4F882541D660}" srcId="{441D77D0-C656-4605-9FC1-688E42544F8B}" destId="{88F2FFB5-60EA-4091-8079-190CF8084235}" srcOrd="2" destOrd="0" parTransId="{E5ECA09A-CAD5-4DB6-A077-0926567700B5}" sibTransId="{6E1288C9-744B-41DC-BE02-5CE1A0AF37D8}"/>
    <dgm:cxn modelId="{4940F5EA-E6EE-4CC7-A1E4-9F53C6A5BD8B}" type="presParOf" srcId="{6492D161-E7DF-4B98-B641-E5998CBC5848}" destId="{D2953945-181B-4D37-8532-92CA951E32E7}" srcOrd="0" destOrd="0" presId="urn:microsoft.com/office/officeart/2005/8/layout/vList2"/>
    <dgm:cxn modelId="{4FE3C0DE-B02F-44EE-A634-372B072468B1}" type="presParOf" srcId="{6492D161-E7DF-4B98-B641-E5998CBC5848}" destId="{32FEB7C9-E408-455F-90EC-A6CE16502834}" srcOrd="1" destOrd="0" presId="urn:microsoft.com/office/officeart/2005/8/layout/vList2"/>
    <dgm:cxn modelId="{AC911CC5-4673-4992-AA90-CBC7935DB857}" type="presParOf" srcId="{6492D161-E7DF-4B98-B641-E5998CBC5848}" destId="{6EE33092-045A-4A23-ADB1-53314503D6C4}" srcOrd="2" destOrd="0" presId="urn:microsoft.com/office/officeart/2005/8/layout/vList2"/>
    <dgm:cxn modelId="{A232DB52-4004-402B-891E-5C6528C778C6}" type="presParOf" srcId="{6492D161-E7DF-4B98-B641-E5998CBC5848}" destId="{388A0C55-5B0B-4E1D-83EA-3E580932D8F5}" srcOrd="3" destOrd="0" presId="urn:microsoft.com/office/officeart/2005/8/layout/vList2"/>
    <dgm:cxn modelId="{212BE502-9FF3-4138-AAF7-BBE5800A32F6}" type="presParOf" srcId="{6492D161-E7DF-4B98-B641-E5998CBC5848}" destId="{8462844F-A7B8-41C9-8F26-92581F505C59}" srcOrd="4" destOrd="0" presId="urn:microsoft.com/office/officeart/2005/8/layout/vList2"/>
    <dgm:cxn modelId="{6C8E5FBC-C0D5-4447-8DA4-54503BD5559A}" type="presParOf" srcId="{6492D161-E7DF-4B98-B641-E5998CBC5848}" destId="{BBC68291-835B-4C29-8639-96ABBBA2200D}" srcOrd="5" destOrd="0" presId="urn:microsoft.com/office/officeart/2005/8/layout/vList2"/>
    <dgm:cxn modelId="{07CF0BF8-BF23-46A7-BC42-2EF618F57BED}" type="presParOf" srcId="{6492D161-E7DF-4B98-B641-E5998CBC5848}" destId="{673D7EC3-FEE9-494A-BEDC-D7EE0E6B9A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8CBE98A-F732-490E-964E-E57D2F089CB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37C6569-DA9E-4632-A1F1-11870AD4373E}">
      <dgm:prSet/>
      <dgm:spPr/>
      <dgm:t>
        <a:bodyPr/>
        <a:lstStyle/>
        <a:p>
          <a:r>
            <a:rPr lang="en-US" dirty="0"/>
            <a:t>Tie leadership KPIs to inclusion</a:t>
          </a:r>
        </a:p>
      </dgm:t>
    </dgm:pt>
    <dgm:pt modelId="{CEC256E9-59E4-48FF-886F-94B76C67BB98}" type="parTrans" cxnId="{AA35683B-B432-4C80-8E5D-02328466FD85}">
      <dgm:prSet/>
      <dgm:spPr/>
      <dgm:t>
        <a:bodyPr/>
        <a:lstStyle/>
        <a:p>
          <a:endParaRPr lang="en-US"/>
        </a:p>
      </dgm:t>
    </dgm:pt>
    <dgm:pt modelId="{5615779D-047B-4300-A358-17B8B5288DC3}" type="sibTrans" cxnId="{AA35683B-B432-4C80-8E5D-02328466FD85}">
      <dgm:prSet/>
      <dgm:spPr/>
      <dgm:t>
        <a:bodyPr/>
        <a:lstStyle/>
        <a:p>
          <a:endParaRPr lang="en-US"/>
        </a:p>
      </dgm:t>
    </dgm:pt>
    <dgm:pt modelId="{BC43CDB8-22CC-48AE-825E-17C398E23BB1}">
      <dgm:prSet/>
      <dgm:spPr/>
      <dgm:t>
        <a:bodyPr/>
        <a:lstStyle/>
        <a:p>
          <a:r>
            <a:rPr lang="en-US" dirty="0"/>
            <a:t>Set targets for diverse suppliers</a:t>
          </a:r>
        </a:p>
      </dgm:t>
    </dgm:pt>
    <dgm:pt modelId="{68753AC0-655F-4706-B82A-0F9B71071C50}" type="parTrans" cxnId="{BC86E1FE-EDC7-4D31-98BA-CFE7319F31CF}">
      <dgm:prSet/>
      <dgm:spPr/>
      <dgm:t>
        <a:bodyPr/>
        <a:lstStyle/>
        <a:p>
          <a:endParaRPr lang="en-US"/>
        </a:p>
      </dgm:t>
    </dgm:pt>
    <dgm:pt modelId="{75328CA6-5E59-4ADE-9A9D-497CF01A7977}" type="sibTrans" cxnId="{BC86E1FE-EDC7-4D31-98BA-CFE7319F31CF}">
      <dgm:prSet/>
      <dgm:spPr/>
      <dgm:t>
        <a:bodyPr/>
        <a:lstStyle/>
        <a:p>
          <a:endParaRPr lang="en-US"/>
        </a:p>
      </dgm:t>
    </dgm:pt>
    <dgm:pt modelId="{2D7020C5-57DE-4081-9024-D69CB076B204}">
      <dgm:prSet/>
      <dgm:spPr/>
      <dgm:t>
        <a:bodyPr/>
        <a:lstStyle/>
        <a:p>
          <a:r>
            <a:rPr lang="en-US" dirty="0"/>
            <a:t>Invest in supplier development and mentorship</a:t>
          </a:r>
        </a:p>
      </dgm:t>
    </dgm:pt>
    <dgm:pt modelId="{888BCA38-38D1-4AA8-B4CE-3A51A30FDAA0}" type="parTrans" cxnId="{4719FB6C-A26D-45E4-A7A8-BA0FD66DE5C3}">
      <dgm:prSet/>
      <dgm:spPr/>
      <dgm:t>
        <a:bodyPr/>
        <a:lstStyle/>
        <a:p>
          <a:endParaRPr lang="en-US"/>
        </a:p>
      </dgm:t>
    </dgm:pt>
    <dgm:pt modelId="{8E467791-FEE8-45CA-A04A-625BCB19322D}" type="sibTrans" cxnId="{4719FB6C-A26D-45E4-A7A8-BA0FD66DE5C3}">
      <dgm:prSet/>
      <dgm:spPr/>
      <dgm:t>
        <a:bodyPr/>
        <a:lstStyle/>
        <a:p>
          <a:endParaRPr lang="en-US"/>
        </a:p>
      </dgm:t>
    </dgm:pt>
    <dgm:pt modelId="{CE244555-2934-447F-90E4-4F35F6728A86}">
      <dgm:prSet/>
      <dgm:spPr/>
      <dgm:t>
        <a:bodyPr/>
        <a:lstStyle/>
        <a:p>
          <a:r>
            <a:rPr lang="en-US" dirty="0"/>
            <a:t>Improve payment terms for SMEs</a:t>
          </a:r>
        </a:p>
      </dgm:t>
    </dgm:pt>
    <dgm:pt modelId="{9792F45F-D095-4E5A-AA4B-F7FE62C2ACD7}" type="parTrans" cxnId="{FA2EE055-14A0-4E51-9479-B929814F60C4}">
      <dgm:prSet/>
      <dgm:spPr/>
      <dgm:t>
        <a:bodyPr/>
        <a:lstStyle/>
        <a:p>
          <a:endParaRPr lang="en-US"/>
        </a:p>
      </dgm:t>
    </dgm:pt>
    <dgm:pt modelId="{B125A234-D30B-47C7-B214-50F8B29C622C}" type="sibTrans" cxnId="{FA2EE055-14A0-4E51-9479-B929814F60C4}">
      <dgm:prSet/>
      <dgm:spPr/>
      <dgm:t>
        <a:bodyPr/>
        <a:lstStyle/>
        <a:p>
          <a:endParaRPr lang="en-US"/>
        </a:p>
      </dgm:t>
    </dgm:pt>
    <dgm:pt modelId="{9F47A6C4-85AE-46FC-A5BE-AD9B24AEBB40}" type="pres">
      <dgm:prSet presAssocID="{38CBE98A-F732-490E-964E-E57D2F089CB5}" presName="matrix" presStyleCnt="0">
        <dgm:presLayoutVars>
          <dgm:chMax val="1"/>
          <dgm:dir/>
          <dgm:resizeHandles val="exact"/>
        </dgm:presLayoutVars>
      </dgm:prSet>
      <dgm:spPr/>
    </dgm:pt>
    <dgm:pt modelId="{ECCA615F-BCB1-4336-8058-A0D2ED29C6D5}" type="pres">
      <dgm:prSet presAssocID="{38CBE98A-F732-490E-964E-E57D2F089CB5}" presName="diamond" presStyleLbl="bgShp" presStyleIdx="0" presStyleCnt="1"/>
      <dgm:spPr/>
    </dgm:pt>
    <dgm:pt modelId="{03816CAA-65BB-4153-876A-7C59A8DE8475}" type="pres">
      <dgm:prSet presAssocID="{38CBE98A-F732-490E-964E-E57D2F089CB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64EE24F-329E-4AEB-BE53-93EBF38DB71D}" type="pres">
      <dgm:prSet presAssocID="{38CBE98A-F732-490E-964E-E57D2F089CB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7A349AA-0EB8-45CA-A2E9-2A3566EC37D0}" type="pres">
      <dgm:prSet presAssocID="{38CBE98A-F732-490E-964E-E57D2F089CB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C67A048-A6DE-4DC6-9F01-09D88AB87B50}" type="pres">
      <dgm:prSet presAssocID="{38CBE98A-F732-490E-964E-E57D2F089CB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BD46416-A65C-46CB-8D07-3546137D5FD8}" type="presOf" srcId="{BC43CDB8-22CC-48AE-825E-17C398E23BB1}" destId="{864EE24F-329E-4AEB-BE53-93EBF38DB71D}" srcOrd="0" destOrd="0" presId="urn:microsoft.com/office/officeart/2005/8/layout/matrix3"/>
    <dgm:cxn modelId="{AA35683B-B432-4C80-8E5D-02328466FD85}" srcId="{38CBE98A-F732-490E-964E-E57D2F089CB5}" destId="{A37C6569-DA9E-4632-A1F1-11870AD4373E}" srcOrd="0" destOrd="0" parTransId="{CEC256E9-59E4-48FF-886F-94B76C67BB98}" sibTransId="{5615779D-047B-4300-A358-17B8B5288DC3}"/>
    <dgm:cxn modelId="{4719FB6C-A26D-45E4-A7A8-BA0FD66DE5C3}" srcId="{38CBE98A-F732-490E-964E-E57D2F089CB5}" destId="{2D7020C5-57DE-4081-9024-D69CB076B204}" srcOrd="2" destOrd="0" parTransId="{888BCA38-38D1-4AA8-B4CE-3A51A30FDAA0}" sibTransId="{8E467791-FEE8-45CA-A04A-625BCB19322D}"/>
    <dgm:cxn modelId="{3AA3C973-A61C-4668-8A12-A89B54338A91}" type="presOf" srcId="{2D7020C5-57DE-4081-9024-D69CB076B204}" destId="{37A349AA-0EB8-45CA-A2E9-2A3566EC37D0}" srcOrd="0" destOrd="0" presId="urn:microsoft.com/office/officeart/2005/8/layout/matrix3"/>
    <dgm:cxn modelId="{FA2EE055-14A0-4E51-9479-B929814F60C4}" srcId="{38CBE98A-F732-490E-964E-E57D2F089CB5}" destId="{CE244555-2934-447F-90E4-4F35F6728A86}" srcOrd="3" destOrd="0" parTransId="{9792F45F-D095-4E5A-AA4B-F7FE62C2ACD7}" sibTransId="{B125A234-D30B-47C7-B214-50F8B29C622C}"/>
    <dgm:cxn modelId="{C3513B8E-9562-4C52-8BB7-20C0D8BE443B}" type="presOf" srcId="{CE244555-2934-447F-90E4-4F35F6728A86}" destId="{2C67A048-A6DE-4DC6-9F01-09D88AB87B50}" srcOrd="0" destOrd="0" presId="urn:microsoft.com/office/officeart/2005/8/layout/matrix3"/>
    <dgm:cxn modelId="{06100F9A-D66C-4169-B727-2A99F9E0F9DA}" type="presOf" srcId="{38CBE98A-F732-490E-964E-E57D2F089CB5}" destId="{9F47A6C4-85AE-46FC-A5BE-AD9B24AEBB40}" srcOrd="0" destOrd="0" presId="urn:microsoft.com/office/officeart/2005/8/layout/matrix3"/>
    <dgm:cxn modelId="{ED51D2B4-5A37-48BC-B24C-754886D743F9}" type="presOf" srcId="{A37C6569-DA9E-4632-A1F1-11870AD4373E}" destId="{03816CAA-65BB-4153-876A-7C59A8DE8475}" srcOrd="0" destOrd="0" presId="urn:microsoft.com/office/officeart/2005/8/layout/matrix3"/>
    <dgm:cxn modelId="{BC86E1FE-EDC7-4D31-98BA-CFE7319F31CF}" srcId="{38CBE98A-F732-490E-964E-E57D2F089CB5}" destId="{BC43CDB8-22CC-48AE-825E-17C398E23BB1}" srcOrd="1" destOrd="0" parTransId="{68753AC0-655F-4706-B82A-0F9B71071C50}" sibTransId="{75328CA6-5E59-4ADE-9A9D-497CF01A7977}"/>
    <dgm:cxn modelId="{E28EECFF-5231-4E86-8BF5-D294E992986B}" type="presParOf" srcId="{9F47A6C4-85AE-46FC-A5BE-AD9B24AEBB40}" destId="{ECCA615F-BCB1-4336-8058-A0D2ED29C6D5}" srcOrd="0" destOrd="0" presId="urn:microsoft.com/office/officeart/2005/8/layout/matrix3"/>
    <dgm:cxn modelId="{F235074C-C0BE-44E4-8966-90DDF7023A38}" type="presParOf" srcId="{9F47A6C4-85AE-46FC-A5BE-AD9B24AEBB40}" destId="{03816CAA-65BB-4153-876A-7C59A8DE8475}" srcOrd="1" destOrd="0" presId="urn:microsoft.com/office/officeart/2005/8/layout/matrix3"/>
    <dgm:cxn modelId="{5B3B61B9-8A3E-4B1F-9527-09513B204429}" type="presParOf" srcId="{9F47A6C4-85AE-46FC-A5BE-AD9B24AEBB40}" destId="{864EE24F-329E-4AEB-BE53-93EBF38DB71D}" srcOrd="2" destOrd="0" presId="urn:microsoft.com/office/officeart/2005/8/layout/matrix3"/>
    <dgm:cxn modelId="{D3526AAF-3905-483F-B297-7E9CD5265ECB}" type="presParOf" srcId="{9F47A6C4-85AE-46FC-A5BE-AD9B24AEBB40}" destId="{37A349AA-0EB8-45CA-A2E9-2A3566EC37D0}" srcOrd="3" destOrd="0" presId="urn:microsoft.com/office/officeart/2005/8/layout/matrix3"/>
    <dgm:cxn modelId="{F443AF0A-F986-46FE-AF97-FFEE7BFA17D9}" type="presParOf" srcId="{9F47A6C4-85AE-46FC-A5BE-AD9B24AEBB40}" destId="{2C67A048-A6DE-4DC6-9F01-09D88AB87B5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255934-D83D-4E44-B681-CE92B10871E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96AE9C-E1D4-44DA-8AEE-6D87E1FA8E30}">
      <dgm:prSet/>
      <dgm:spPr/>
      <dgm:t>
        <a:bodyPr/>
        <a:lstStyle/>
        <a:p>
          <a:r>
            <a:rPr lang="it-IT" dirty="0"/>
            <a:t>Inclusion criteria in PPRA rules</a:t>
          </a:r>
          <a:endParaRPr lang="en-US" dirty="0"/>
        </a:p>
      </dgm:t>
    </dgm:pt>
    <dgm:pt modelId="{3DC126FB-EE24-420F-90C4-56ED82F5F401}" type="parTrans" cxnId="{013E88C5-F379-41BD-9E3C-0A53B0220348}">
      <dgm:prSet/>
      <dgm:spPr/>
      <dgm:t>
        <a:bodyPr/>
        <a:lstStyle/>
        <a:p>
          <a:endParaRPr lang="en-US"/>
        </a:p>
      </dgm:t>
    </dgm:pt>
    <dgm:pt modelId="{2E5C8420-0701-4DAC-8B51-3B8AEA3FBBD7}" type="sibTrans" cxnId="{013E88C5-F379-41BD-9E3C-0A53B0220348}">
      <dgm:prSet/>
      <dgm:spPr/>
      <dgm:t>
        <a:bodyPr/>
        <a:lstStyle/>
        <a:p>
          <a:endParaRPr lang="en-US"/>
        </a:p>
      </dgm:t>
    </dgm:pt>
    <dgm:pt modelId="{4C150D3D-61E1-4AEE-BF59-D8333B2D3F61}">
      <dgm:prSet/>
      <dgm:spPr/>
      <dgm:t>
        <a:bodyPr/>
        <a:lstStyle/>
        <a:p>
          <a:r>
            <a:rPr lang="en-US" dirty="0"/>
            <a:t>Incentives for onboarding small diverse suppliers</a:t>
          </a:r>
        </a:p>
      </dgm:t>
    </dgm:pt>
    <dgm:pt modelId="{803D1579-F6F7-446B-A3E2-74E263050F49}" type="parTrans" cxnId="{1F24128D-ECF2-4D4D-8A5E-330479F1926E}">
      <dgm:prSet/>
      <dgm:spPr/>
      <dgm:t>
        <a:bodyPr/>
        <a:lstStyle/>
        <a:p>
          <a:endParaRPr lang="en-US"/>
        </a:p>
      </dgm:t>
    </dgm:pt>
    <dgm:pt modelId="{418D0D28-5D0B-4732-84C0-6F6D1796B2BE}" type="sibTrans" cxnId="{1F24128D-ECF2-4D4D-8A5E-330479F1926E}">
      <dgm:prSet/>
      <dgm:spPr/>
      <dgm:t>
        <a:bodyPr/>
        <a:lstStyle/>
        <a:p>
          <a:endParaRPr lang="en-US"/>
        </a:p>
      </dgm:t>
    </dgm:pt>
    <dgm:pt modelId="{42D4448E-395A-4F00-8660-E5ABBBEFAA21}">
      <dgm:prSet/>
      <dgm:spPr/>
      <dgm:t>
        <a:bodyPr/>
        <a:lstStyle/>
        <a:p>
          <a:r>
            <a:rPr lang="en-US" dirty="0"/>
            <a:t>Fast-track registration for compliant SMEs</a:t>
          </a:r>
        </a:p>
      </dgm:t>
    </dgm:pt>
    <dgm:pt modelId="{5E9232AA-5A3D-4A4B-AE1D-FCF71FE1E1FB}" type="parTrans" cxnId="{767752EA-3C1A-49C2-AFC3-229B02E51E09}">
      <dgm:prSet/>
      <dgm:spPr/>
      <dgm:t>
        <a:bodyPr/>
        <a:lstStyle/>
        <a:p>
          <a:endParaRPr lang="en-US"/>
        </a:p>
      </dgm:t>
    </dgm:pt>
    <dgm:pt modelId="{41EB62EF-D2B6-4A62-9A5E-9D7ED796B822}" type="sibTrans" cxnId="{767752EA-3C1A-49C2-AFC3-229B02E51E09}">
      <dgm:prSet/>
      <dgm:spPr/>
      <dgm:t>
        <a:bodyPr/>
        <a:lstStyle/>
        <a:p>
          <a:endParaRPr lang="en-US"/>
        </a:p>
      </dgm:t>
    </dgm:pt>
    <dgm:pt modelId="{D8BFD4B4-D571-44A2-AD16-E78D59235C3F}">
      <dgm:prSet/>
      <dgm:spPr/>
      <dgm:t>
        <a:bodyPr/>
        <a:lstStyle/>
        <a:p>
          <a:r>
            <a:rPr lang="en-US" dirty="0"/>
            <a:t>Transparent supplier diversity reporting</a:t>
          </a:r>
        </a:p>
      </dgm:t>
    </dgm:pt>
    <dgm:pt modelId="{7D275F0A-D1F8-4635-A7BF-3CD36CF37142}" type="parTrans" cxnId="{F947F380-B516-42B0-B46F-D44BB28D5AB0}">
      <dgm:prSet/>
      <dgm:spPr/>
      <dgm:t>
        <a:bodyPr/>
        <a:lstStyle/>
        <a:p>
          <a:endParaRPr lang="en-US"/>
        </a:p>
      </dgm:t>
    </dgm:pt>
    <dgm:pt modelId="{E60B00BC-A688-4BC5-8629-D439735357BB}" type="sibTrans" cxnId="{F947F380-B516-42B0-B46F-D44BB28D5AB0}">
      <dgm:prSet/>
      <dgm:spPr/>
      <dgm:t>
        <a:bodyPr/>
        <a:lstStyle/>
        <a:p>
          <a:endParaRPr lang="en-US"/>
        </a:p>
      </dgm:t>
    </dgm:pt>
    <dgm:pt modelId="{189784E3-D3C2-4ECD-A396-623599C82B31}" type="pres">
      <dgm:prSet presAssocID="{D2255934-D83D-4E44-B681-CE92B10871E0}" presName="linear" presStyleCnt="0">
        <dgm:presLayoutVars>
          <dgm:animLvl val="lvl"/>
          <dgm:resizeHandles val="exact"/>
        </dgm:presLayoutVars>
      </dgm:prSet>
      <dgm:spPr/>
    </dgm:pt>
    <dgm:pt modelId="{3D10F520-9E43-4C58-B7DE-12D7D2710323}" type="pres">
      <dgm:prSet presAssocID="{AB96AE9C-E1D4-44DA-8AEE-6D87E1FA8E3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77D0752-E307-4FE3-B984-08A721307F86}" type="pres">
      <dgm:prSet presAssocID="{2E5C8420-0701-4DAC-8B51-3B8AEA3FBBD7}" presName="spacer" presStyleCnt="0"/>
      <dgm:spPr/>
    </dgm:pt>
    <dgm:pt modelId="{4C627B9E-7607-4BDD-BC02-F02FC050D01B}" type="pres">
      <dgm:prSet presAssocID="{4C150D3D-61E1-4AEE-BF59-D8333B2D3F6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0ECE6C3-C70C-4BFF-8BE6-AFBD2183ED45}" type="pres">
      <dgm:prSet presAssocID="{418D0D28-5D0B-4732-84C0-6F6D1796B2BE}" presName="spacer" presStyleCnt="0"/>
      <dgm:spPr/>
    </dgm:pt>
    <dgm:pt modelId="{9B08809E-0310-497F-936D-70E8A656BF2B}" type="pres">
      <dgm:prSet presAssocID="{42D4448E-395A-4F00-8660-E5ABBBEFAA2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ED4DB99-33E9-4683-8151-CA5101EA3E8B}" type="pres">
      <dgm:prSet presAssocID="{41EB62EF-D2B6-4A62-9A5E-9D7ED796B822}" presName="spacer" presStyleCnt="0"/>
      <dgm:spPr/>
    </dgm:pt>
    <dgm:pt modelId="{5D70D92B-87DC-4DC7-886B-28DE1FCF7A89}" type="pres">
      <dgm:prSet presAssocID="{D8BFD4B4-D571-44A2-AD16-E78D59235C3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21CF767-0506-4132-99AD-1C0C606E883A}" type="presOf" srcId="{42D4448E-395A-4F00-8660-E5ABBBEFAA21}" destId="{9B08809E-0310-497F-936D-70E8A656BF2B}" srcOrd="0" destOrd="0" presId="urn:microsoft.com/office/officeart/2005/8/layout/vList2"/>
    <dgm:cxn modelId="{F947F380-B516-42B0-B46F-D44BB28D5AB0}" srcId="{D2255934-D83D-4E44-B681-CE92B10871E0}" destId="{D8BFD4B4-D571-44A2-AD16-E78D59235C3F}" srcOrd="3" destOrd="0" parTransId="{7D275F0A-D1F8-4635-A7BF-3CD36CF37142}" sibTransId="{E60B00BC-A688-4BC5-8629-D439735357BB}"/>
    <dgm:cxn modelId="{1F24128D-ECF2-4D4D-8A5E-330479F1926E}" srcId="{D2255934-D83D-4E44-B681-CE92B10871E0}" destId="{4C150D3D-61E1-4AEE-BF59-D8333B2D3F61}" srcOrd="1" destOrd="0" parTransId="{803D1579-F6F7-446B-A3E2-74E263050F49}" sibTransId="{418D0D28-5D0B-4732-84C0-6F6D1796B2BE}"/>
    <dgm:cxn modelId="{9D3466A0-2D17-4B5F-A540-DA9B046228CF}" type="presOf" srcId="{D8BFD4B4-D571-44A2-AD16-E78D59235C3F}" destId="{5D70D92B-87DC-4DC7-886B-28DE1FCF7A89}" srcOrd="0" destOrd="0" presId="urn:microsoft.com/office/officeart/2005/8/layout/vList2"/>
    <dgm:cxn modelId="{91AEFEB0-611B-47EF-8C9D-BF3A045978D8}" type="presOf" srcId="{AB96AE9C-E1D4-44DA-8AEE-6D87E1FA8E30}" destId="{3D10F520-9E43-4C58-B7DE-12D7D2710323}" srcOrd="0" destOrd="0" presId="urn:microsoft.com/office/officeart/2005/8/layout/vList2"/>
    <dgm:cxn modelId="{02F864B3-44F6-4772-84FB-FB0A66E596A9}" type="presOf" srcId="{4C150D3D-61E1-4AEE-BF59-D8333B2D3F61}" destId="{4C627B9E-7607-4BDD-BC02-F02FC050D01B}" srcOrd="0" destOrd="0" presId="urn:microsoft.com/office/officeart/2005/8/layout/vList2"/>
    <dgm:cxn modelId="{922387B3-E363-4425-B40C-C38111A0AD20}" type="presOf" srcId="{D2255934-D83D-4E44-B681-CE92B10871E0}" destId="{189784E3-D3C2-4ECD-A396-623599C82B31}" srcOrd="0" destOrd="0" presId="urn:microsoft.com/office/officeart/2005/8/layout/vList2"/>
    <dgm:cxn modelId="{013E88C5-F379-41BD-9E3C-0A53B0220348}" srcId="{D2255934-D83D-4E44-B681-CE92B10871E0}" destId="{AB96AE9C-E1D4-44DA-8AEE-6D87E1FA8E30}" srcOrd="0" destOrd="0" parTransId="{3DC126FB-EE24-420F-90C4-56ED82F5F401}" sibTransId="{2E5C8420-0701-4DAC-8B51-3B8AEA3FBBD7}"/>
    <dgm:cxn modelId="{767752EA-3C1A-49C2-AFC3-229B02E51E09}" srcId="{D2255934-D83D-4E44-B681-CE92B10871E0}" destId="{42D4448E-395A-4F00-8660-E5ABBBEFAA21}" srcOrd="2" destOrd="0" parTransId="{5E9232AA-5A3D-4A4B-AE1D-FCF71FE1E1FB}" sibTransId="{41EB62EF-D2B6-4A62-9A5E-9D7ED796B822}"/>
    <dgm:cxn modelId="{F2C7849A-6BFB-4059-9F9C-D73404BECE78}" type="presParOf" srcId="{189784E3-D3C2-4ECD-A396-623599C82B31}" destId="{3D10F520-9E43-4C58-B7DE-12D7D2710323}" srcOrd="0" destOrd="0" presId="urn:microsoft.com/office/officeart/2005/8/layout/vList2"/>
    <dgm:cxn modelId="{08AB4818-4B6C-4D42-A640-E7CBAE475E5B}" type="presParOf" srcId="{189784E3-D3C2-4ECD-A396-623599C82B31}" destId="{B77D0752-E307-4FE3-B984-08A721307F86}" srcOrd="1" destOrd="0" presId="urn:microsoft.com/office/officeart/2005/8/layout/vList2"/>
    <dgm:cxn modelId="{713C0C94-15DB-443A-A8A2-B25F14133C84}" type="presParOf" srcId="{189784E3-D3C2-4ECD-A396-623599C82B31}" destId="{4C627B9E-7607-4BDD-BC02-F02FC050D01B}" srcOrd="2" destOrd="0" presId="urn:microsoft.com/office/officeart/2005/8/layout/vList2"/>
    <dgm:cxn modelId="{E7E7725B-C77C-4D00-8757-9CB54C5805A4}" type="presParOf" srcId="{189784E3-D3C2-4ECD-A396-623599C82B31}" destId="{10ECE6C3-C70C-4BFF-8BE6-AFBD2183ED45}" srcOrd="3" destOrd="0" presId="urn:microsoft.com/office/officeart/2005/8/layout/vList2"/>
    <dgm:cxn modelId="{54F258E5-A912-4AB5-B0B0-A10374A1003C}" type="presParOf" srcId="{189784E3-D3C2-4ECD-A396-623599C82B31}" destId="{9B08809E-0310-497F-936D-70E8A656BF2B}" srcOrd="4" destOrd="0" presId="urn:microsoft.com/office/officeart/2005/8/layout/vList2"/>
    <dgm:cxn modelId="{B28D44C0-1692-4ABB-AFA5-96926C4620E7}" type="presParOf" srcId="{189784E3-D3C2-4ECD-A396-623599C82B31}" destId="{1ED4DB99-33E9-4683-8151-CA5101EA3E8B}" srcOrd="5" destOrd="0" presId="urn:microsoft.com/office/officeart/2005/8/layout/vList2"/>
    <dgm:cxn modelId="{3F1A6083-C379-4754-BB17-74097F9495A8}" type="presParOf" srcId="{189784E3-D3C2-4ECD-A396-623599C82B31}" destId="{5D70D92B-87DC-4DC7-886B-28DE1FCF7A8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CBE98A-F732-490E-964E-E57D2F089CB5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37C6569-DA9E-4632-A1F1-11870AD4373E}">
      <dgm:prSet/>
      <dgm:spPr/>
      <dgm:t>
        <a:bodyPr/>
        <a:lstStyle/>
        <a:p>
          <a:r>
            <a:rPr lang="en-US" dirty="0"/>
            <a:t>Tie leadership KPIs to inclusion</a:t>
          </a:r>
        </a:p>
      </dgm:t>
    </dgm:pt>
    <dgm:pt modelId="{CEC256E9-59E4-48FF-886F-94B76C67BB98}" type="parTrans" cxnId="{AA35683B-B432-4C80-8E5D-02328466FD85}">
      <dgm:prSet/>
      <dgm:spPr/>
      <dgm:t>
        <a:bodyPr/>
        <a:lstStyle/>
        <a:p>
          <a:endParaRPr lang="en-US"/>
        </a:p>
      </dgm:t>
    </dgm:pt>
    <dgm:pt modelId="{5615779D-047B-4300-A358-17B8B5288DC3}" type="sibTrans" cxnId="{AA35683B-B432-4C80-8E5D-02328466FD85}">
      <dgm:prSet/>
      <dgm:spPr/>
      <dgm:t>
        <a:bodyPr/>
        <a:lstStyle/>
        <a:p>
          <a:endParaRPr lang="en-US"/>
        </a:p>
      </dgm:t>
    </dgm:pt>
    <dgm:pt modelId="{BC43CDB8-22CC-48AE-825E-17C398E23BB1}">
      <dgm:prSet/>
      <dgm:spPr/>
      <dgm:t>
        <a:bodyPr/>
        <a:lstStyle/>
        <a:p>
          <a:r>
            <a:rPr lang="en-US" dirty="0"/>
            <a:t>Set targets for diverse suppliers</a:t>
          </a:r>
        </a:p>
      </dgm:t>
    </dgm:pt>
    <dgm:pt modelId="{68753AC0-655F-4706-B82A-0F9B71071C50}" type="parTrans" cxnId="{BC86E1FE-EDC7-4D31-98BA-CFE7319F31CF}">
      <dgm:prSet/>
      <dgm:spPr/>
      <dgm:t>
        <a:bodyPr/>
        <a:lstStyle/>
        <a:p>
          <a:endParaRPr lang="en-US"/>
        </a:p>
      </dgm:t>
    </dgm:pt>
    <dgm:pt modelId="{75328CA6-5E59-4ADE-9A9D-497CF01A7977}" type="sibTrans" cxnId="{BC86E1FE-EDC7-4D31-98BA-CFE7319F31CF}">
      <dgm:prSet/>
      <dgm:spPr/>
      <dgm:t>
        <a:bodyPr/>
        <a:lstStyle/>
        <a:p>
          <a:endParaRPr lang="en-US"/>
        </a:p>
      </dgm:t>
    </dgm:pt>
    <dgm:pt modelId="{2D7020C5-57DE-4081-9024-D69CB076B204}">
      <dgm:prSet/>
      <dgm:spPr/>
      <dgm:t>
        <a:bodyPr/>
        <a:lstStyle/>
        <a:p>
          <a:r>
            <a:rPr lang="en-US" dirty="0"/>
            <a:t>Invest in supplier development and mentorship</a:t>
          </a:r>
        </a:p>
      </dgm:t>
    </dgm:pt>
    <dgm:pt modelId="{888BCA38-38D1-4AA8-B4CE-3A51A30FDAA0}" type="parTrans" cxnId="{4719FB6C-A26D-45E4-A7A8-BA0FD66DE5C3}">
      <dgm:prSet/>
      <dgm:spPr/>
      <dgm:t>
        <a:bodyPr/>
        <a:lstStyle/>
        <a:p>
          <a:endParaRPr lang="en-US"/>
        </a:p>
      </dgm:t>
    </dgm:pt>
    <dgm:pt modelId="{8E467791-FEE8-45CA-A04A-625BCB19322D}" type="sibTrans" cxnId="{4719FB6C-A26D-45E4-A7A8-BA0FD66DE5C3}">
      <dgm:prSet/>
      <dgm:spPr/>
      <dgm:t>
        <a:bodyPr/>
        <a:lstStyle/>
        <a:p>
          <a:endParaRPr lang="en-US"/>
        </a:p>
      </dgm:t>
    </dgm:pt>
    <dgm:pt modelId="{CE244555-2934-447F-90E4-4F35F6728A86}">
      <dgm:prSet/>
      <dgm:spPr/>
      <dgm:t>
        <a:bodyPr/>
        <a:lstStyle/>
        <a:p>
          <a:r>
            <a:rPr lang="en-US" dirty="0"/>
            <a:t>Improve payment terms for SMEs</a:t>
          </a:r>
        </a:p>
      </dgm:t>
    </dgm:pt>
    <dgm:pt modelId="{9792F45F-D095-4E5A-AA4B-F7FE62C2ACD7}" type="parTrans" cxnId="{FA2EE055-14A0-4E51-9479-B929814F60C4}">
      <dgm:prSet/>
      <dgm:spPr/>
      <dgm:t>
        <a:bodyPr/>
        <a:lstStyle/>
        <a:p>
          <a:endParaRPr lang="en-US"/>
        </a:p>
      </dgm:t>
    </dgm:pt>
    <dgm:pt modelId="{B125A234-D30B-47C7-B214-50F8B29C622C}" type="sibTrans" cxnId="{FA2EE055-14A0-4E51-9479-B929814F60C4}">
      <dgm:prSet/>
      <dgm:spPr/>
      <dgm:t>
        <a:bodyPr/>
        <a:lstStyle/>
        <a:p>
          <a:endParaRPr lang="en-US"/>
        </a:p>
      </dgm:t>
    </dgm:pt>
    <dgm:pt modelId="{9F47A6C4-85AE-46FC-A5BE-AD9B24AEBB40}" type="pres">
      <dgm:prSet presAssocID="{38CBE98A-F732-490E-964E-E57D2F089CB5}" presName="matrix" presStyleCnt="0">
        <dgm:presLayoutVars>
          <dgm:chMax val="1"/>
          <dgm:dir/>
          <dgm:resizeHandles val="exact"/>
        </dgm:presLayoutVars>
      </dgm:prSet>
      <dgm:spPr/>
    </dgm:pt>
    <dgm:pt modelId="{ECCA615F-BCB1-4336-8058-A0D2ED29C6D5}" type="pres">
      <dgm:prSet presAssocID="{38CBE98A-F732-490E-964E-E57D2F089CB5}" presName="diamond" presStyleLbl="bgShp" presStyleIdx="0" presStyleCnt="1"/>
      <dgm:spPr/>
    </dgm:pt>
    <dgm:pt modelId="{03816CAA-65BB-4153-876A-7C59A8DE8475}" type="pres">
      <dgm:prSet presAssocID="{38CBE98A-F732-490E-964E-E57D2F089CB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64EE24F-329E-4AEB-BE53-93EBF38DB71D}" type="pres">
      <dgm:prSet presAssocID="{38CBE98A-F732-490E-964E-E57D2F089CB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7A349AA-0EB8-45CA-A2E9-2A3566EC37D0}" type="pres">
      <dgm:prSet presAssocID="{38CBE98A-F732-490E-964E-E57D2F089CB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C67A048-A6DE-4DC6-9F01-09D88AB87B50}" type="pres">
      <dgm:prSet presAssocID="{38CBE98A-F732-490E-964E-E57D2F089CB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BD46416-A65C-46CB-8D07-3546137D5FD8}" type="presOf" srcId="{BC43CDB8-22CC-48AE-825E-17C398E23BB1}" destId="{864EE24F-329E-4AEB-BE53-93EBF38DB71D}" srcOrd="0" destOrd="0" presId="urn:microsoft.com/office/officeart/2005/8/layout/matrix3"/>
    <dgm:cxn modelId="{AA35683B-B432-4C80-8E5D-02328466FD85}" srcId="{38CBE98A-F732-490E-964E-E57D2F089CB5}" destId="{A37C6569-DA9E-4632-A1F1-11870AD4373E}" srcOrd="0" destOrd="0" parTransId="{CEC256E9-59E4-48FF-886F-94B76C67BB98}" sibTransId="{5615779D-047B-4300-A358-17B8B5288DC3}"/>
    <dgm:cxn modelId="{4719FB6C-A26D-45E4-A7A8-BA0FD66DE5C3}" srcId="{38CBE98A-F732-490E-964E-E57D2F089CB5}" destId="{2D7020C5-57DE-4081-9024-D69CB076B204}" srcOrd="2" destOrd="0" parTransId="{888BCA38-38D1-4AA8-B4CE-3A51A30FDAA0}" sibTransId="{8E467791-FEE8-45CA-A04A-625BCB19322D}"/>
    <dgm:cxn modelId="{3AA3C973-A61C-4668-8A12-A89B54338A91}" type="presOf" srcId="{2D7020C5-57DE-4081-9024-D69CB076B204}" destId="{37A349AA-0EB8-45CA-A2E9-2A3566EC37D0}" srcOrd="0" destOrd="0" presId="urn:microsoft.com/office/officeart/2005/8/layout/matrix3"/>
    <dgm:cxn modelId="{FA2EE055-14A0-4E51-9479-B929814F60C4}" srcId="{38CBE98A-F732-490E-964E-E57D2F089CB5}" destId="{CE244555-2934-447F-90E4-4F35F6728A86}" srcOrd="3" destOrd="0" parTransId="{9792F45F-D095-4E5A-AA4B-F7FE62C2ACD7}" sibTransId="{B125A234-D30B-47C7-B214-50F8B29C622C}"/>
    <dgm:cxn modelId="{C3513B8E-9562-4C52-8BB7-20C0D8BE443B}" type="presOf" srcId="{CE244555-2934-447F-90E4-4F35F6728A86}" destId="{2C67A048-A6DE-4DC6-9F01-09D88AB87B50}" srcOrd="0" destOrd="0" presId="urn:microsoft.com/office/officeart/2005/8/layout/matrix3"/>
    <dgm:cxn modelId="{06100F9A-D66C-4169-B727-2A99F9E0F9DA}" type="presOf" srcId="{38CBE98A-F732-490E-964E-E57D2F089CB5}" destId="{9F47A6C4-85AE-46FC-A5BE-AD9B24AEBB40}" srcOrd="0" destOrd="0" presId="urn:microsoft.com/office/officeart/2005/8/layout/matrix3"/>
    <dgm:cxn modelId="{ED51D2B4-5A37-48BC-B24C-754886D743F9}" type="presOf" srcId="{A37C6569-DA9E-4632-A1F1-11870AD4373E}" destId="{03816CAA-65BB-4153-876A-7C59A8DE8475}" srcOrd="0" destOrd="0" presId="urn:microsoft.com/office/officeart/2005/8/layout/matrix3"/>
    <dgm:cxn modelId="{BC86E1FE-EDC7-4D31-98BA-CFE7319F31CF}" srcId="{38CBE98A-F732-490E-964E-E57D2F089CB5}" destId="{BC43CDB8-22CC-48AE-825E-17C398E23BB1}" srcOrd="1" destOrd="0" parTransId="{68753AC0-655F-4706-B82A-0F9B71071C50}" sibTransId="{75328CA6-5E59-4ADE-9A9D-497CF01A7977}"/>
    <dgm:cxn modelId="{E28EECFF-5231-4E86-8BF5-D294E992986B}" type="presParOf" srcId="{9F47A6C4-85AE-46FC-A5BE-AD9B24AEBB40}" destId="{ECCA615F-BCB1-4336-8058-A0D2ED29C6D5}" srcOrd="0" destOrd="0" presId="urn:microsoft.com/office/officeart/2005/8/layout/matrix3"/>
    <dgm:cxn modelId="{F235074C-C0BE-44E4-8966-90DDF7023A38}" type="presParOf" srcId="{9F47A6C4-85AE-46FC-A5BE-AD9B24AEBB40}" destId="{03816CAA-65BB-4153-876A-7C59A8DE8475}" srcOrd="1" destOrd="0" presId="urn:microsoft.com/office/officeart/2005/8/layout/matrix3"/>
    <dgm:cxn modelId="{5B3B61B9-8A3E-4B1F-9527-09513B204429}" type="presParOf" srcId="{9F47A6C4-85AE-46FC-A5BE-AD9B24AEBB40}" destId="{864EE24F-329E-4AEB-BE53-93EBF38DB71D}" srcOrd="2" destOrd="0" presId="urn:microsoft.com/office/officeart/2005/8/layout/matrix3"/>
    <dgm:cxn modelId="{D3526AAF-3905-483F-B297-7E9CD5265ECB}" type="presParOf" srcId="{9F47A6C4-85AE-46FC-A5BE-AD9B24AEBB40}" destId="{37A349AA-0EB8-45CA-A2E9-2A3566EC37D0}" srcOrd="3" destOrd="0" presId="urn:microsoft.com/office/officeart/2005/8/layout/matrix3"/>
    <dgm:cxn modelId="{F443AF0A-F986-46FE-AF97-FFEE7BFA17D9}" type="presParOf" srcId="{9F47A6C4-85AE-46FC-A5BE-AD9B24AEBB40}" destId="{2C67A048-A6DE-4DC6-9F01-09D88AB87B5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2567765-12B6-4C67-B2A8-A3E96064CF2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46CFEE9-B324-4DF8-B36D-FD52059E6019}">
      <dgm:prSet/>
      <dgm:spPr/>
      <dgm:t>
        <a:bodyPr/>
        <a:lstStyle/>
        <a:p>
          <a:r>
            <a:rPr lang="en-US" dirty="0"/>
            <a:t>Phase 1: Awareness + Frameworks</a:t>
          </a:r>
        </a:p>
      </dgm:t>
    </dgm:pt>
    <dgm:pt modelId="{379C6264-7AFC-4218-B55C-2FA4E5D19687}" type="parTrans" cxnId="{F7D24C9A-56CC-43C4-8365-05304F4B0B36}">
      <dgm:prSet/>
      <dgm:spPr/>
      <dgm:t>
        <a:bodyPr/>
        <a:lstStyle/>
        <a:p>
          <a:endParaRPr lang="en-US"/>
        </a:p>
      </dgm:t>
    </dgm:pt>
    <dgm:pt modelId="{3F77A721-4BE1-49BC-B4F6-39BC260D8C1E}" type="sibTrans" cxnId="{F7D24C9A-56CC-43C4-8365-05304F4B0B36}">
      <dgm:prSet/>
      <dgm:spPr/>
      <dgm:t>
        <a:bodyPr/>
        <a:lstStyle/>
        <a:p>
          <a:endParaRPr lang="en-US"/>
        </a:p>
      </dgm:t>
    </dgm:pt>
    <dgm:pt modelId="{483DDEFF-0EEC-4F4A-8E95-1B6C7941B8EB}">
      <dgm:prSet/>
      <dgm:spPr/>
      <dgm:t>
        <a:bodyPr/>
        <a:lstStyle/>
        <a:p>
          <a:r>
            <a:rPr lang="en-US" dirty="0"/>
            <a:t>Phase 2: SME Capability Building + Pilots</a:t>
          </a:r>
        </a:p>
      </dgm:t>
    </dgm:pt>
    <dgm:pt modelId="{02506FB4-8C5A-4045-989F-8352FB9EC059}" type="parTrans" cxnId="{D1CEFDB8-25A0-4D5E-B26A-A6A93DEFD977}">
      <dgm:prSet/>
      <dgm:spPr/>
      <dgm:t>
        <a:bodyPr/>
        <a:lstStyle/>
        <a:p>
          <a:endParaRPr lang="en-US"/>
        </a:p>
      </dgm:t>
    </dgm:pt>
    <dgm:pt modelId="{2D98A857-68EC-4E13-A811-0F18B39DE963}" type="sibTrans" cxnId="{D1CEFDB8-25A0-4D5E-B26A-A6A93DEFD977}">
      <dgm:prSet/>
      <dgm:spPr/>
      <dgm:t>
        <a:bodyPr/>
        <a:lstStyle/>
        <a:p>
          <a:endParaRPr lang="en-US"/>
        </a:p>
      </dgm:t>
    </dgm:pt>
    <dgm:pt modelId="{3300F7A9-A00B-4580-8BEB-689DE420959B}">
      <dgm:prSet/>
      <dgm:spPr/>
      <dgm:t>
        <a:bodyPr/>
        <a:lstStyle/>
        <a:p>
          <a:r>
            <a:rPr lang="en-US" dirty="0"/>
            <a:t>Phase 3: Scaling across priority sectors</a:t>
          </a:r>
        </a:p>
      </dgm:t>
    </dgm:pt>
    <dgm:pt modelId="{527C926A-AF3A-4244-A30C-125445EB9826}" type="parTrans" cxnId="{E360FB29-C6A4-4478-A167-D61DA973D209}">
      <dgm:prSet/>
      <dgm:spPr/>
      <dgm:t>
        <a:bodyPr/>
        <a:lstStyle/>
        <a:p>
          <a:endParaRPr lang="en-US"/>
        </a:p>
      </dgm:t>
    </dgm:pt>
    <dgm:pt modelId="{6B1886E1-81DD-4317-B026-B2F80C655650}" type="sibTrans" cxnId="{E360FB29-C6A4-4478-A167-D61DA973D209}">
      <dgm:prSet/>
      <dgm:spPr/>
      <dgm:t>
        <a:bodyPr/>
        <a:lstStyle/>
        <a:p>
          <a:endParaRPr lang="en-US"/>
        </a:p>
      </dgm:t>
    </dgm:pt>
    <dgm:pt modelId="{15A78E7D-5A50-4B3C-9A8B-BCD10338A369}" type="pres">
      <dgm:prSet presAssocID="{22567765-12B6-4C67-B2A8-A3E96064CF27}" presName="linear" presStyleCnt="0">
        <dgm:presLayoutVars>
          <dgm:dir/>
          <dgm:animLvl val="lvl"/>
          <dgm:resizeHandles val="exact"/>
        </dgm:presLayoutVars>
      </dgm:prSet>
      <dgm:spPr/>
    </dgm:pt>
    <dgm:pt modelId="{2F5FFA45-D177-4337-9FB2-3C8E18BA8086}" type="pres">
      <dgm:prSet presAssocID="{E46CFEE9-B324-4DF8-B36D-FD52059E6019}" presName="parentLin" presStyleCnt="0"/>
      <dgm:spPr/>
    </dgm:pt>
    <dgm:pt modelId="{2A9228C9-2845-4527-81C9-A854DD504EDD}" type="pres">
      <dgm:prSet presAssocID="{E46CFEE9-B324-4DF8-B36D-FD52059E6019}" presName="parentLeftMargin" presStyleLbl="node1" presStyleIdx="0" presStyleCnt="3"/>
      <dgm:spPr/>
    </dgm:pt>
    <dgm:pt modelId="{D4FF07A6-6BDD-4760-BCD9-E51B58D858BA}" type="pres">
      <dgm:prSet presAssocID="{E46CFEE9-B324-4DF8-B36D-FD52059E601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0FC1F3-A763-4FB6-AE64-9379A35E3558}" type="pres">
      <dgm:prSet presAssocID="{E46CFEE9-B324-4DF8-B36D-FD52059E6019}" presName="negativeSpace" presStyleCnt="0"/>
      <dgm:spPr/>
    </dgm:pt>
    <dgm:pt modelId="{6485449B-FEA6-485B-912C-F497A23183F5}" type="pres">
      <dgm:prSet presAssocID="{E46CFEE9-B324-4DF8-B36D-FD52059E6019}" presName="childText" presStyleLbl="conFgAcc1" presStyleIdx="0" presStyleCnt="3">
        <dgm:presLayoutVars>
          <dgm:bulletEnabled val="1"/>
        </dgm:presLayoutVars>
      </dgm:prSet>
      <dgm:spPr/>
    </dgm:pt>
    <dgm:pt modelId="{9BE59CF2-254A-444E-A50A-8F464DD7F21D}" type="pres">
      <dgm:prSet presAssocID="{3F77A721-4BE1-49BC-B4F6-39BC260D8C1E}" presName="spaceBetweenRectangles" presStyleCnt="0"/>
      <dgm:spPr/>
    </dgm:pt>
    <dgm:pt modelId="{54981866-A4AB-4499-A7C8-0EF3E412A020}" type="pres">
      <dgm:prSet presAssocID="{483DDEFF-0EEC-4F4A-8E95-1B6C7941B8EB}" presName="parentLin" presStyleCnt="0"/>
      <dgm:spPr/>
    </dgm:pt>
    <dgm:pt modelId="{A5466EF5-071B-4AE4-9958-4DECB5078FFB}" type="pres">
      <dgm:prSet presAssocID="{483DDEFF-0EEC-4F4A-8E95-1B6C7941B8EB}" presName="parentLeftMargin" presStyleLbl="node1" presStyleIdx="0" presStyleCnt="3"/>
      <dgm:spPr/>
    </dgm:pt>
    <dgm:pt modelId="{3A82D451-2403-4F0E-ADDC-4102C89E23E1}" type="pres">
      <dgm:prSet presAssocID="{483DDEFF-0EEC-4F4A-8E95-1B6C7941B8E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D313242-0049-4517-9B4C-DF4231F8FE09}" type="pres">
      <dgm:prSet presAssocID="{483DDEFF-0EEC-4F4A-8E95-1B6C7941B8EB}" presName="negativeSpace" presStyleCnt="0"/>
      <dgm:spPr/>
    </dgm:pt>
    <dgm:pt modelId="{92C59417-2B3B-4657-A7E4-D5D653446CD3}" type="pres">
      <dgm:prSet presAssocID="{483DDEFF-0EEC-4F4A-8E95-1B6C7941B8EB}" presName="childText" presStyleLbl="conFgAcc1" presStyleIdx="1" presStyleCnt="3">
        <dgm:presLayoutVars>
          <dgm:bulletEnabled val="1"/>
        </dgm:presLayoutVars>
      </dgm:prSet>
      <dgm:spPr/>
    </dgm:pt>
    <dgm:pt modelId="{1518638E-C1FB-4D3A-9D6C-ED5791C7992D}" type="pres">
      <dgm:prSet presAssocID="{2D98A857-68EC-4E13-A811-0F18B39DE963}" presName="spaceBetweenRectangles" presStyleCnt="0"/>
      <dgm:spPr/>
    </dgm:pt>
    <dgm:pt modelId="{8A6B4ED1-0500-469C-84E8-E013422471E8}" type="pres">
      <dgm:prSet presAssocID="{3300F7A9-A00B-4580-8BEB-689DE420959B}" presName="parentLin" presStyleCnt="0"/>
      <dgm:spPr/>
    </dgm:pt>
    <dgm:pt modelId="{5707CDC6-B262-41BF-AAE1-50ADAF6AB9A2}" type="pres">
      <dgm:prSet presAssocID="{3300F7A9-A00B-4580-8BEB-689DE420959B}" presName="parentLeftMargin" presStyleLbl="node1" presStyleIdx="1" presStyleCnt="3"/>
      <dgm:spPr/>
    </dgm:pt>
    <dgm:pt modelId="{871BF220-927E-4AAC-A7F4-FFD57661D359}" type="pres">
      <dgm:prSet presAssocID="{3300F7A9-A00B-4580-8BEB-689DE420959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3245598-DB8B-4C50-8EC5-683C1AA7097F}" type="pres">
      <dgm:prSet presAssocID="{3300F7A9-A00B-4580-8BEB-689DE420959B}" presName="negativeSpace" presStyleCnt="0"/>
      <dgm:spPr/>
    </dgm:pt>
    <dgm:pt modelId="{D33148CF-A377-4FC3-AD4E-D3088C242C3E}" type="pres">
      <dgm:prSet presAssocID="{3300F7A9-A00B-4580-8BEB-689DE420959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12AE10C-15A2-4C8A-9A80-E3E6754C68F6}" type="presOf" srcId="{E46CFEE9-B324-4DF8-B36D-FD52059E6019}" destId="{2A9228C9-2845-4527-81C9-A854DD504EDD}" srcOrd="0" destOrd="0" presId="urn:microsoft.com/office/officeart/2005/8/layout/list1"/>
    <dgm:cxn modelId="{30E18D0D-1F9B-454C-8698-B76E1DF949E1}" type="presOf" srcId="{E46CFEE9-B324-4DF8-B36D-FD52059E6019}" destId="{D4FF07A6-6BDD-4760-BCD9-E51B58D858BA}" srcOrd="1" destOrd="0" presId="urn:microsoft.com/office/officeart/2005/8/layout/list1"/>
    <dgm:cxn modelId="{E360FB29-C6A4-4478-A167-D61DA973D209}" srcId="{22567765-12B6-4C67-B2A8-A3E96064CF27}" destId="{3300F7A9-A00B-4580-8BEB-689DE420959B}" srcOrd="2" destOrd="0" parTransId="{527C926A-AF3A-4244-A30C-125445EB9826}" sibTransId="{6B1886E1-81DD-4317-B026-B2F80C655650}"/>
    <dgm:cxn modelId="{A12FEB2C-CF6C-4C8C-9715-ADBC2C347E85}" type="presOf" srcId="{483DDEFF-0EEC-4F4A-8E95-1B6C7941B8EB}" destId="{3A82D451-2403-4F0E-ADDC-4102C89E23E1}" srcOrd="1" destOrd="0" presId="urn:microsoft.com/office/officeart/2005/8/layout/list1"/>
    <dgm:cxn modelId="{B8CA1337-0426-4A7A-9502-3507134C1A7B}" type="presOf" srcId="{22567765-12B6-4C67-B2A8-A3E96064CF27}" destId="{15A78E7D-5A50-4B3C-9A8B-BCD10338A369}" srcOrd="0" destOrd="0" presId="urn:microsoft.com/office/officeart/2005/8/layout/list1"/>
    <dgm:cxn modelId="{8EEBC18F-2B5D-4CC9-B857-91F78296CB3B}" type="presOf" srcId="{3300F7A9-A00B-4580-8BEB-689DE420959B}" destId="{871BF220-927E-4AAC-A7F4-FFD57661D359}" srcOrd="1" destOrd="0" presId="urn:microsoft.com/office/officeart/2005/8/layout/list1"/>
    <dgm:cxn modelId="{F7D24C9A-56CC-43C4-8365-05304F4B0B36}" srcId="{22567765-12B6-4C67-B2A8-A3E96064CF27}" destId="{E46CFEE9-B324-4DF8-B36D-FD52059E6019}" srcOrd="0" destOrd="0" parTransId="{379C6264-7AFC-4218-B55C-2FA4E5D19687}" sibTransId="{3F77A721-4BE1-49BC-B4F6-39BC260D8C1E}"/>
    <dgm:cxn modelId="{D1CEFDB8-25A0-4D5E-B26A-A6A93DEFD977}" srcId="{22567765-12B6-4C67-B2A8-A3E96064CF27}" destId="{483DDEFF-0EEC-4F4A-8E95-1B6C7941B8EB}" srcOrd="1" destOrd="0" parTransId="{02506FB4-8C5A-4045-989F-8352FB9EC059}" sibTransId="{2D98A857-68EC-4E13-A811-0F18B39DE963}"/>
    <dgm:cxn modelId="{3B38F7D5-0743-4D64-90BD-7476ED64390F}" type="presOf" srcId="{3300F7A9-A00B-4580-8BEB-689DE420959B}" destId="{5707CDC6-B262-41BF-AAE1-50ADAF6AB9A2}" srcOrd="0" destOrd="0" presId="urn:microsoft.com/office/officeart/2005/8/layout/list1"/>
    <dgm:cxn modelId="{81B446D6-D30C-4758-91B4-A7820E658DAF}" type="presOf" srcId="{483DDEFF-0EEC-4F4A-8E95-1B6C7941B8EB}" destId="{A5466EF5-071B-4AE4-9958-4DECB5078FFB}" srcOrd="0" destOrd="0" presId="urn:microsoft.com/office/officeart/2005/8/layout/list1"/>
    <dgm:cxn modelId="{41941C47-1AEE-4E6F-9E07-C3AD1CB37245}" type="presParOf" srcId="{15A78E7D-5A50-4B3C-9A8B-BCD10338A369}" destId="{2F5FFA45-D177-4337-9FB2-3C8E18BA8086}" srcOrd="0" destOrd="0" presId="urn:microsoft.com/office/officeart/2005/8/layout/list1"/>
    <dgm:cxn modelId="{5CC7EDB6-D8D4-474D-A0C9-79F8170A775C}" type="presParOf" srcId="{2F5FFA45-D177-4337-9FB2-3C8E18BA8086}" destId="{2A9228C9-2845-4527-81C9-A854DD504EDD}" srcOrd="0" destOrd="0" presId="urn:microsoft.com/office/officeart/2005/8/layout/list1"/>
    <dgm:cxn modelId="{714F76A9-D95F-4F36-80F5-1934B3344FD6}" type="presParOf" srcId="{2F5FFA45-D177-4337-9FB2-3C8E18BA8086}" destId="{D4FF07A6-6BDD-4760-BCD9-E51B58D858BA}" srcOrd="1" destOrd="0" presId="urn:microsoft.com/office/officeart/2005/8/layout/list1"/>
    <dgm:cxn modelId="{129F465F-8D98-42C3-A970-A2FCA5C0C6F2}" type="presParOf" srcId="{15A78E7D-5A50-4B3C-9A8B-BCD10338A369}" destId="{220FC1F3-A763-4FB6-AE64-9379A35E3558}" srcOrd="1" destOrd="0" presId="urn:microsoft.com/office/officeart/2005/8/layout/list1"/>
    <dgm:cxn modelId="{D8488E61-A980-4F07-86BA-746A968D74C5}" type="presParOf" srcId="{15A78E7D-5A50-4B3C-9A8B-BCD10338A369}" destId="{6485449B-FEA6-485B-912C-F497A23183F5}" srcOrd="2" destOrd="0" presId="urn:microsoft.com/office/officeart/2005/8/layout/list1"/>
    <dgm:cxn modelId="{22606CBB-10B2-468D-AFC1-A846E4B4E20B}" type="presParOf" srcId="{15A78E7D-5A50-4B3C-9A8B-BCD10338A369}" destId="{9BE59CF2-254A-444E-A50A-8F464DD7F21D}" srcOrd="3" destOrd="0" presId="urn:microsoft.com/office/officeart/2005/8/layout/list1"/>
    <dgm:cxn modelId="{E44FECB4-63A2-45C4-878E-106B61C40938}" type="presParOf" srcId="{15A78E7D-5A50-4B3C-9A8B-BCD10338A369}" destId="{54981866-A4AB-4499-A7C8-0EF3E412A020}" srcOrd="4" destOrd="0" presId="urn:microsoft.com/office/officeart/2005/8/layout/list1"/>
    <dgm:cxn modelId="{436A57FD-B433-420C-A318-5E39F42750B8}" type="presParOf" srcId="{54981866-A4AB-4499-A7C8-0EF3E412A020}" destId="{A5466EF5-071B-4AE4-9958-4DECB5078FFB}" srcOrd="0" destOrd="0" presId="urn:microsoft.com/office/officeart/2005/8/layout/list1"/>
    <dgm:cxn modelId="{BBA70C2B-93A5-4B6E-B069-D461EE7F2330}" type="presParOf" srcId="{54981866-A4AB-4499-A7C8-0EF3E412A020}" destId="{3A82D451-2403-4F0E-ADDC-4102C89E23E1}" srcOrd="1" destOrd="0" presId="urn:microsoft.com/office/officeart/2005/8/layout/list1"/>
    <dgm:cxn modelId="{86E460D9-82EB-481C-A0BE-5700317E7878}" type="presParOf" srcId="{15A78E7D-5A50-4B3C-9A8B-BCD10338A369}" destId="{2D313242-0049-4517-9B4C-DF4231F8FE09}" srcOrd="5" destOrd="0" presId="urn:microsoft.com/office/officeart/2005/8/layout/list1"/>
    <dgm:cxn modelId="{53BCA561-B203-4832-97DC-19940B1E5FCF}" type="presParOf" srcId="{15A78E7D-5A50-4B3C-9A8B-BCD10338A369}" destId="{92C59417-2B3B-4657-A7E4-D5D653446CD3}" srcOrd="6" destOrd="0" presId="urn:microsoft.com/office/officeart/2005/8/layout/list1"/>
    <dgm:cxn modelId="{C19ADAB3-414A-4925-BA3C-4E238524C042}" type="presParOf" srcId="{15A78E7D-5A50-4B3C-9A8B-BCD10338A369}" destId="{1518638E-C1FB-4D3A-9D6C-ED5791C7992D}" srcOrd="7" destOrd="0" presId="urn:microsoft.com/office/officeart/2005/8/layout/list1"/>
    <dgm:cxn modelId="{5908D2DD-25EF-4F11-95F6-B15271875BB5}" type="presParOf" srcId="{15A78E7D-5A50-4B3C-9A8B-BCD10338A369}" destId="{8A6B4ED1-0500-469C-84E8-E013422471E8}" srcOrd="8" destOrd="0" presId="urn:microsoft.com/office/officeart/2005/8/layout/list1"/>
    <dgm:cxn modelId="{0051F3F8-59F4-4CFE-AF63-2649D85F57DD}" type="presParOf" srcId="{8A6B4ED1-0500-469C-84E8-E013422471E8}" destId="{5707CDC6-B262-41BF-AAE1-50ADAF6AB9A2}" srcOrd="0" destOrd="0" presId="urn:microsoft.com/office/officeart/2005/8/layout/list1"/>
    <dgm:cxn modelId="{3C901943-B36A-40EE-A908-56B9FF9C5F0D}" type="presParOf" srcId="{8A6B4ED1-0500-469C-84E8-E013422471E8}" destId="{871BF220-927E-4AAC-A7F4-FFD57661D359}" srcOrd="1" destOrd="0" presId="urn:microsoft.com/office/officeart/2005/8/layout/list1"/>
    <dgm:cxn modelId="{E5C14A13-F295-4C1B-839D-3AA9B1D934CC}" type="presParOf" srcId="{15A78E7D-5A50-4B3C-9A8B-BCD10338A369}" destId="{93245598-DB8B-4C50-8EC5-683C1AA7097F}" srcOrd="9" destOrd="0" presId="urn:microsoft.com/office/officeart/2005/8/layout/list1"/>
    <dgm:cxn modelId="{EC4A0AAE-521E-4D8A-B77B-873CA0F72D77}" type="presParOf" srcId="{15A78E7D-5A50-4B3C-9A8B-BCD10338A369}" destId="{D33148CF-A377-4FC3-AD4E-D3088C242C3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53945-181B-4D37-8532-92CA951E32E7}">
      <dsp:nvSpPr>
        <dsp:cNvPr id="0" name=""/>
        <dsp:cNvSpPr/>
      </dsp:nvSpPr>
      <dsp:spPr>
        <a:xfrm>
          <a:off x="0" y="83910"/>
          <a:ext cx="5175384" cy="1272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Fair market access to underrepresented suppliers</a:t>
          </a:r>
          <a:endParaRPr lang="en-US" sz="3200" kern="1200" dirty="0"/>
        </a:p>
      </dsp:txBody>
      <dsp:txXfrm>
        <a:off x="62141" y="146051"/>
        <a:ext cx="5051102" cy="1148678"/>
      </dsp:txXfrm>
    </dsp:sp>
    <dsp:sp modelId="{6EE33092-045A-4A23-ADB1-53314503D6C4}">
      <dsp:nvSpPr>
        <dsp:cNvPr id="0" name=""/>
        <dsp:cNvSpPr/>
      </dsp:nvSpPr>
      <dsp:spPr>
        <a:xfrm>
          <a:off x="0" y="1449030"/>
          <a:ext cx="5175384" cy="12729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Social responsibility in sourcing</a:t>
          </a:r>
        </a:p>
      </dsp:txBody>
      <dsp:txXfrm>
        <a:off x="62141" y="1511171"/>
        <a:ext cx="5051102" cy="1148678"/>
      </dsp:txXfrm>
    </dsp:sp>
    <dsp:sp modelId="{8462844F-A7B8-41C9-8F26-92581F505C59}">
      <dsp:nvSpPr>
        <dsp:cNvPr id="0" name=""/>
        <dsp:cNvSpPr/>
      </dsp:nvSpPr>
      <dsp:spPr>
        <a:xfrm>
          <a:off x="0" y="2788178"/>
          <a:ext cx="5175384" cy="12729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Opportunity for diverse suppliers</a:t>
          </a:r>
        </a:p>
      </dsp:txBody>
      <dsp:txXfrm>
        <a:off x="62141" y="2850319"/>
        <a:ext cx="5051102" cy="1148678"/>
      </dsp:txXfrm>
    </dsp:sp>
    <dsp:sp modelId="{673D7EC3-FEE9-494A-BEDC-D7EE0E6B9A92}">
      <dsp:nvSpPr>
        <dsp:cNvPr id="0" name=""/>
        <dsp:cNvSpPr/>
      </dsp:nvSpPr>
      <dsp:spPr>
        <a:xfrm>
          <a:off x="0" y="4179270"/>
          <a:ext cx="5175384" cy="12729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Develop and trade with marginalized vendors</a:t>
          </a:r>
        </a:p>
      </dsp:txBody>
      <dsp:txXfrm>
        <a:off x="62141" y="4241411"/>
        <a:ext cx="5051102" cy="1148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0F520-9E43-4C58-B7DE-12D7D2710323}">
      <dsp:nvSpPr>
        <dsp:cNvPr id="0" name=""/>
        <dsp:cNvSpPr/>
      </dsp:nvSpPr>
      <dsp:spPr>
        <a:xfrm>
          <a:off x="0" y="996101"/>
          <a:ext cx="4988440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Reduce inequality</a:t>
          </a:r>
        </a:p>
      </dsp:txBody>
      <dsp:txXfrm>
        <a:off x="37467" y="1033568"/>
        <a:ext cx="4913506" cy="692586"/>
      </dsp:txXfrm>
    </dsp:sp>
    <dsp:sp modelId="{4C627B9E-7607-4BDD-BC02-F02FC050D01B}">
      <dsp:nvSpPr>
        <dsp:cNvPr id="0" name=""/>
        <dsp:cNvSpPr/>
      </dsp:nvSpPr>
      <dsp:spPr>
        <a:xfrm>
          <a:off x="0" y="1855781"/>
          <a:ext cx="4988440" cy="76752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Advances SDGs</a:t>
          </a:r>
        </a:p>
      </dsp:txBody>
      <dsp:txXfrm>
        <a:off x="37467" y="1893248"/>
        <a:ext cx="4913506" cy="692586"/>
      </dsp:txXfrm>
    </dsp:sp>
    <dsp:sp modelId="{9B08809E-0310-497F-936D-70E8A656BF2B}">
      <dsp:nvSpPr>
        <dsp:cNvPr id="0" name=""/>
        <dsp:cNvSpPr/>
      </dsp:nvSpPr>
      <dsp:spPr>
        <a:xfrm>
          <a:off x="0" y="2715461"/>
          <a:ext cx="4988440" cy="76752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Builds diverse supply chain</a:t>
          </a:r>
        </a:p>
      </dsp:txBody>
      <dsp:txXfrm>
        <a:off x="37467" y="2752928"/>
        <a:ext cx="4913506" cy="692586"/>
      </dsp:txXfrm>
    </dsp:sp>
    <dsp:sp modelId="{5D70D92B-87DC-4DC7-886B-28DE1FCF7A89}">
      <dsp:nvSpPr>
        <dsp:cNvPr id="0" name=""/>
        <dsp:cNvSpPr/>
      </dsp:nvSpPr>
      <dsp:spPr>
        <a:xfrm>
          <a:off x="0" y="3575142"/>
          <a:ext cx="4988440" cy="7675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Builds resilient supply chain</a:t>
          </a:r>
        </a:p>
      </dsp:txBody>
      <dsp:txXfrm>
        <a:off x="37467" y="3612609"/>
        <a:ext cx="4913506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5449B-FEA6-485B-912C-F497A23183F5}">
      <dsp:nvSpPr>
        <dsp:cNvPr id="0" name=""/>
        <dsp:cNvSpPr/>
      </dsp:nvSpPr>
      <dsp:spPr>
        <a:xfrm>
          <a:off x="0" y="1101584"/>
          <a:ext cx="52764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F07A6-6BDD-4760-BCD9-E51B58D858BA}">
      <dsp:nvSpPr>
        <dsp:cNvPr id="0" name=""/>
        <dsp:cNvSpPr/>
      </dsp:nvSpPr>
      <dsp:spPr>
        <a:xfrm>
          <a:off x="263821" y="835904"/>
          <a:ext cx="3693501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606" tIns="0" rIns="1396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Low women participation</a:t>
          </a:r>
        </a:p>
      </dsp:txBody>
      <dsp:txXfrm>
        <a:off x="289760" y="861843"/>
        <a:ext cx="3641623" cy="479482"/>
      </dsp:txXfrm>
    </dsp:sp>
    <dsp:sp modelId="{92C59417-2B3B-4657-A7E4-D5D653446CD3}">
      <dsp:nvSpPr>
        <dsp:cNvPr id="0" name=""/>
        <dsp:cNvSpPr/>
      </dsp:nvSpPr>
      <dsp:spPr>
        <a:xfrm>
          <a:off x="0" y="1918064"/>
          <a:ext cx="52764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2D451-2403-4F0E-ADDC-4102C89E23E1}">
      <dsp:nvSpPr>
        <dsp:cNvPr id="0" name=""/>
        <dsp:cNvSpPr/>
      </dsp:nvSpPr>
      <dsp:spPr>
        <a:xfrm>
          <a:off x="263821" y="1652384"/>
          <a:ext cx="3693501" cy="531360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606" tIns="0" rIns="1396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Minorities face market exclusion</a:t>
          </a:r>
        </a:p>
      </dsp:txBody>
      <dsp:txXfrm>
        <a:off x="289760" y="1678323"/>
        <a:ext cx="3641623" cy="479482"/>
      </dsp:txXfrm>
    </dsp:sp>
    <dsp:sp modelId="{D33148CF-A377-4FC3-AD4E-D3088C242C3E}">
      <dsp:nvSpPr>
        <dsp:cNvPr id="0" name=""/>
        <dsp:cNvSpPr/>
      </dsp:nvSpPr>
      <dsp:spPr>
        <a:xfrm>
          <a:off x="0" y="2734544"/>
          <a:ext cx="52764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1BF220-927E-4AAC-A7F4-FFD57661D359}">
      <dsp:nvSpPr>
        <dsp:cNvPr id="0" name=""/>
        <dsp:cNvSpPr/>
      </dsp:nvSpPr>
      <dsp:spPr>
        <a:xfrm>
          <a:off x="263821" y="2468864"/>
          <a:ext cx="3693501" cy="53136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606" tIns="0" rIns="1396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Regional economic disparities</a:t>
          </a:r>
        </a:p>
      </dsp:txBody>
      <dsp:txXfrm>
        <a:off x="289760" y="2494803"/>
        <a:ext cx="3641623" cy="479482"/>
      </dsp:txXfrm>
    </dsp:sp>
    <dsp:sp modelId="{C4DE9B2C-C4E8-480C-913C-E478950CE8A1}">
      <dsp:nvSpPr>
        <dsp:cNvPr id="0" name=""/>
        <dsp:cNvSpPr/>
      </dsp:nvSpPr>
      <dsp:spPr>
        <a:xfrm>
          <a:off x="0" y="3551025"/>
          <a:ext cx="52764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5D7E7-46C5-46BE-9FD6-4B7BFD061237}">
      <dsp:nvSpPr>
        <dsp:cNvPr id="0" name=""/>
        <dsp:cNvSpPr/>
      </dsp:nvSpPr>
      <dsp:spPr>
        <a:xfrm>
          <a:off x="263821" y="3285344"/>
          <a:ext cx="3693501" cy="531360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606" tIns="0" rIns="1396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 number of informal businesses</a:t>
          </a:r>
        </a:p>
      </dsp:txBody>
      <dsp:txXfrm>
        <a:off x="289760" y="3311283"/>
        <a:ext cx="3641623" cy="479482"/>
      </dsp:txXfrm>
    </dsp:sp>
    <dsp:sp modelId="{422017AB-9CD5-4D31-A044-620343A946EA}">
      <dsp:nvSpPr>
        <dsp:cNvPr id="0" name=""/>
        <dsp:cNvSpPr/>
      </dsp:nvSpPr>
      <dsp:spPr>
        <a:xfrm>
          <a:off x="0" y="4367505"/>
          <a:ext cx="5276431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17746-FFA7-4F43-9CAC-D80D9EB6D12A}">
      <dsp:nvSpPr>
        <dsp:cNvPr id="0" name=""/>
        <dsp:cNvSpPr/>
      </dsp:nvSpPr>
      <dsp:spPr>
        <a:xfrm>
          <a:off x="263821" y="4101825"/>
          <a:ext cx="3693501" cy="5313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606" tIns="0" rIns="1396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Lost innovation</a:t>
          </a:r>
        </a:p>
      </dsp:txBody>
      <dsp:txXfrm>
        <a:off x="289760" y="4127764"/>
        <a:ext cx="3641623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64B4C-DA23-49A4-95A4-C95E40CE6908}">
      <dsp:nvSpPr>
        <dsp:cNvPr id="0" name=""/>
        <dsp:cNvSpPr/>
      </dsp:nvSpPr>
      <dsp:spPr>
        <a:xfrm>
          <a:off x="608" y="1125718"/>
          <a:ext cx="2374867" cy="14249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Women-owned businesses</a:t>
          </a:r>
        </a:p>
      </dsp:txBody>
      <dsp:txXfrm>
        <a:off x="608" y="1125718"/>
        <a:ext cx="2374867" cy="1424920"/>
      </dsp:txXfrm>
    </dsp:sp>
    <dsp:sp modelId="{9170AECB-E9F8-4DFA-BF14-7EC50A05C847}">
      <dsp:nvSpPr>
        <dsp:cNvPr id="0" name=""/>
        <dsp:cNvSpPr/>
      </dsp:nvSpPr>
      <dsp:spPr>
        <a:xfrm>
          <a:off x="2612963" y="1125718"/>
          <a:ext cx="2374867" cy="1424920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Minority &amp; marginalized entrepreneurs</a:t>
          </a:r>
        </a:p>
      </dsp:txBody>
      <dsp:txXfrm>
        <a:off x="2612963" y="1125718"/>
        <a:ext cx="2374867" cy="1424920"/>
      </dsp:txXfrm>
    </dsp:sp>
    <dsp:sp modelId="{954E7296-4707-4596-9E9F-A38E0E6A52F6}">
      <dsp:nvSpPr>
        <dsp:cNvPr id="0" name=""/>
        <dsp:cNvSpPr/>
      </dsp:nvSpPr>
      <dsp:spPr>
        <a:xfrm>
          <a:off x="608" y="2788125"/>
          <a:ext cx="2374867" cy="1424920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Informal micro enterprises</a:t>
          </a:r>
        </a:p>
      </dsp:txBody>
      <dsp:txXfrm>
        <a:off x="608" y="2788125"/>
        <a:ext cx="2374867" cy="1424920"/>
      </dsp:txXfrm>
    </dsp:sp>
    <dsp:sp modelId="{FAAB812C-ADBF-49AD-9C0D-D374325D857F}">
      <dsp:nvSpPr>
        <dsp:cNvPr id="0" name=""/>
        <dsp:cNvSpPr/>
      </dsp:nvSpPr>
      <dsp:spPr>
        <a:xfrm>
          <a:off x="2612963" y="2788125"/>
          <a:ext cx="2374867" cy="142492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Rural vendors</a:t>
          </a:r>
        </a:p>
      </dsp:txBody>
      <dsp:txXfrm>
        <a:off x="2612963" y="2788125"/>
        <a:ext cx="2374867" cy="1424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64B4C-DA23-49A4-95A4-C95E40CE6908}">
      <dsp:nvSpPr>
        <dsp:cNvPr id="0" name=""/>
        <dsp:cNvSpPr/>
      </dsp:nvSpPr>
      <dsp:spPr>
        <a:xfrm>
          <a:off x="608" y="1125718"/>
          <a:ext cx="2374867" cy="14249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Regulatory and policy</a:t>
          </a:r>
        </a:p>
      </dsp:txBody>
      <dsp:txXfrm>
        <a:off x="608" y="1125718"/>
        <a:ext cx="2374867" cy="1424920"/>
      </dsp:txXfrm>
    </dsp:sp>
    <dsp:sp modelId="{9170AECB-E9F8-4DFA-BF14-7EC50A05C847}">
      <dsp:nvSpPr>
        <dsp:cNvPr id="0" name=""/>
        <dsp:cNvSpPr/>
      </dsp:nvSpPr>
      <dsp:spPr>
        <a:xfrm>
          <a:off x="2612963" y="1125718"/>
          <a:ext cx="2374867" cy="1424920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Organizational leadership</a:t>
          </a:r>
        </a:p>
      </dsp:txBody>
      <dsp:txXfrm>
        <a:off x="2612963" y="1125718"/>
        <a:ext cx="2374867" cy="1424920"/>
      </dsp:txXfrm>
    </dsp:sp>
    <dsp:sp modelId="{954E7296-4707-4596-9E9F-A38E0E6A52F6}">
      <dsp:nvSpPr>
        <dsp:cNvPr id="0" name=""/>
        <dsp:cNvSpPr/>
      </dsp:nvSpPr>
      <dsp:spPr>
        <a:xfrm>
          <a:off x="608" y="2788125"/>
          <a:ext cx="2374867" cy="1424920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Procurement process</a:t>
          </a:r>
        </a:p>
      </dsp:txBody>
      <dsp:txXfrm>
        <a:off x="608" y="2788125"/>
        <a:ext cx="2374867" cy="1424920"/>
      </dsp:txXfrm>
    </dsp:sp>
    <dsp:sp modelId="{FAAB812C-ADBF-49AD-9C0D-D374325D857F}">
      <dsp:nvSpPr>
        <dsp:cNvPr id="0" name=""/>
        <dsp:cNvSpPr/>
      </dsp:nvSpPr>
      <dsp:spPr>
        <a:xfrm>
          <a:off x="2612963" y="2788125"/>
          <a:ext cx="2374867" cy="142492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Supplier capabilities</a:t>
          </a:r>
        </a:p>
      </dsp:txBody>
      <dsp:txXfrm>
        <a:off x="2612963" y="2788125"/>
        <a:ext cx="2374867" cy="14249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53945-181B-4D37-8532-92CA951E32E7}">
      <dsp:nvSpPr>
        <dsp:cNvPr id="0" name=""/>
        <dsp:cNvSpPr/>
      </dsp:nvSpPr>
      <dsp:spPr>
        <a:xfrm>
          <a:off x="0" y="70387"/>
          <a:ext cx="5175384" cy="13034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Lack of diversity at the managerial level </a:t>
          </a:r>
          <a:endParaRPr lang="en-PK" sz="2100" b="1" kern="1200" dirty="0"/>
        </a:p>
      </dsp:txBody>
      <dsp:txXfrm>
        <a:off x="63631" y="134018"/>
        <a:ext cx="5048122" cy="1176219"/>
      </dsp:txXfrm>
    </dsp:sp>
    <dsp:sp modelId="{6EE33092-045A-4A23-ADB1-53314503D6C4}">
      <dsp:nvSpPr>
        <dsp:cNvPr id="0" name=""/>
        <dsp:cNvSpPr/>
      </dsp:nvSpPr>
      <dsp:spPr>
        <a:xfrm>
          <a:off x="0" y="1434348"/>
          <a:ext cx="5175384" cy="1303481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Minority-owned enterprises are not registered or formally structured</a:t>
          </a:r>
        </a:p>
      </dsp:txBody>
      <dsp:txXfrm>
        <a:off x="63631" y="1497979"/>
        <a:ext cx="5048122" cy="1176219"/>
      </dsp:txXfrm>
    </dsp:sp>
    <dsp:sp modelId="{8462844F-A7B8-41C9-8F26-92581F505C59}">
      <dsp:nvSpPr>
        <dsp:cNvPr id="0" name=""/>
        <dsp:cNvSpPr/>
      </dsp:nvSpPr>
      <dsp:spPr>
        <a:xfrm>
          <a:off x="0" y="2781266"/>
          <a:ext cx="5175384" cy="1303481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Lack of an ecosystem that allows for mentoring and growth of diverse suppliers</a:t>
          </a:r>
        </a:p>
      </dsp:txBody>
      <dsp:txXfrm>
        <a:off x="63631" y="2844897"/>
        <a:ext cx="5048122" cy="1176219"/>
      </dsp:txXfrm>
    </dsp:sp>
    <dsp:sp modelId="{673D7EC3-FEE9-494A-BEDC-D7EE0E6B9A92}">
      <dsp:nvSpPr>
        <dsp:cNvPr id="0" name=""/>
        <dsp:cNvSpPr/>
      </dsp:nvSpPr>
      <dsp:spPr>
        <a:xfrm>
          <a:off x="0" y="4162272"/>
          <a:ext cx="5175384" cy="1303481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Transactional and cost-focused mindset in purchasing decisions</a:t>
          </a:r>
          <a:endParaRPr lang="en-PK" sz="2100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63631" y="4225903"/>
        <a:ext cx="5048122" cy="11762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A615F-BCB1-4336-8058-A0D2ED29C6D5}">
      <dsp:nvSpPr>
        <dsp:cNvPr id="0" name=""/>
        <dsp:cNvSpPr/>
      </dsp:nvSpPr>
      <dsp:spPr>
        <a:xfrm>
          <a:off x="0" y="403478"/>
          <a:ext cx="4697730" cy="469773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16CAA-65BB-4153-876A-7C59A8DE8475}">
      <dsp:nvSpPr>
        <dsp:cNvPr id="0" name=""/>
        <dsp:cNvSpPr/>
      </dsp:nvSpPr>
      <dsp:spPr>
        <a:xfrm>
          <a:off x="446284" y="849763"/>
          <a:ext cx="1832114" cy="1832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Tie leadership KPIs to inclusion</a:t>
          </a:r>
        </a:p>
      </dsp:txBody>
      <dsp:txXfrm>
        <a:off x="535720" y="939199"/>
        <a:ext cx="1653242" cy="1653242"/>
      </dsp:txXfrm>
    </dsp:sp>
    <dsp:sp modelId="{864EE24F-329E-4AEB-BE53-93EBF38DB71D}">
      <dsp:nvSpPr>
        <dsp:cNvPr id="0" name=""/>
        <dsp:cNvSpPr/>
      </dsp:nvSpPr>
      <dsp:spPr>
        <a:xfrm>
          <a:off x="2419330" y="849763"/>
          <a:ext cx="1832114" cy="1832114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 targets for diverse suppliers</a:t>
          </a:r>
        </a:p>
      </dsp:txBody>
      <dsp:txXfrm>
        <a:off x="2508766" y="939199"/>
        <a:ext cx="1653242" cy="1653242"/>
      </dsp:txXfrm>
    </dsp:sp>
    <dsp:sp modelId="{37A349AA-0EB8-45CA-A2E9-2A3566EC37D0}">
      <dsp:nvSpPr>
        <dsp:cNvPr id="0" name=""/>
        <dsp:cNvSpPr/>
      </dsp:nvSpPr>
      <dsp:spPr>
        <a:xfrm>
          <a:off x="446284" y="2822809"/>
          <a:ext cx="1832114" cy="1832114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Invest in supplier development and mentorship</a:t>
          </a:r>
        </a:p>
      </dsp:txBody>
      <dsp:txXfrm>
        <a:off x="535720" y="2912245"/>
        <a:ext cx="1653242" cy="1653242"/>
      </dsp:txXfrm>
    </dsp:sp>
    <dsp:sp modelId="{2C67A048-A6DE-4DC6-9F01-09D88AB87B50}">
      <dsp:nvSpPr>
        <dsp:cNvPr id="0" name=""/>
        <dsp:cNvSpPr/>
      </dsp:nvSpPr>
      <dsp:spPr>
        <a:xfrm>
          <a:off x="2419330" y="2822809"/>
          <a:ext cx="1832114" cy="1832114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Improve payment terms for SMEs</a:t>
          </a:r>
        </a:p>
      </dsp:txBody>
      <dsp:txXfrm>
        <a:off x="2508766" y="2912245"/>
        <a:ext cx="1653242" cy="16532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0F520-9E43-4C58-B7DE-12D7D2710323}">
      <dsp:nvSpPr>
        <dsp:cNvPr id="0" name=""/>
        <dsp:cNvSpPr/>
      </dsp:nvSpPr>
      <dsp:spPr>
        <a:xfrm>
          <a:off x="0" y="69102"/>
          <a:ext cx="4988440" cy="1233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Inclusion criteria in PPRA rules</a:t>
          </a:r>
          <a:endParaRPr lang="en-US" sz="3100" kern="1200" dirty="0"/>
        </a:p>
      </dsp:txBody>
      <dsp:txXfrm>
        <a:off x="60199" y="129301"/>
        <a:ext cx="4868042" cy="1112781"/>
      </dsp:txXfrm>
    </dsp:sp>
    <dsp:sp modelId="{4C627B9E-7607-4BDD-BC02-F02FC050D01B}">
      <dsp:nvSpPr>
        <dsp:cNvPr id="0" name=""/>
        <dsp:cNvSpPr/>
      </dsp:nvSpPr>
      <dsp:spPr>
        <a:xfrm>
          <a:off x="0" y="1391562"/>
          <a:ext cx="4988440" cy="1233179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Incentives for onboarding small diverse suppliers</a:t>
          </a:r>
        </a:p>
      </dsp:txBody>
      <dsp:txXfrm>
        <a:off x="60199" y="1451761"/>
        <a:ext cx="4868042" cy="1112781"/>
      </dsp:txXfrm>
    </dsp:sp>
    <dsp:sp modelId="{9B08809E-0310-497F-936D-70E8A656BF2B}">
      <dsp:nvSpPr>
        <dsp:cNvPr id="0" name=""/>
        <dsp:cNvSpPr/>
      </dsp:nvSpPr>
      <dsp:spPr>
        <a:xfrm>
          <a:off x="0" y="2714022"/>
          <a:ext cx="4988440" cy="1233179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Fast-track registration for compliant SMEs</a:t>
          </a:r>
        </a:p>
      </dsp:txBody>
      <dsp:txXfrm>
        <a:off x="60199" y="2774221"/>
        <a:ext cx="4868042" cy="1112781"/>
      </dsp:txXfrm>
    </dsp:sp>
    <dsp:sp modelId="{5D70D92B-87DC-4DC7-886B-28DE1FCF7A89}">
      <dsp:nvSpPr>
        <dsp:cNvPr id="0" name=""/>
        <dsp:cNvSpPr/>
      </dsp:nvSpPr>
      <dsp:spPr>
        <a:xfrm>
          <a:off x="0" y="4036482"/>
          <a:ext cx="4988440" cy="1233179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Transparent supplier diversity reporting</a:t>
          </a:r>
        </a:p>
      </dsp:txBody>
      <dsp:txXfrm>
        <a:off x="60199" y="4096681"/>
        <a:ext cx="4868042" cy="11127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A615F-BCB1-4336-8058-A0D2ED29C6D5}">
      <dsp:nvSpPr>
        <dsp:cNvPr id="0" name=""/>
        <dsp:cNvSpPr/>
      </dsp:nvSpPr>
      <dsp:spPr>
        <a:xfrm>
          <a:off x="0" y="403478"/>
          <a:ext cx="4697730" cy="469773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816CAA-65BB-4153-876A-7C59A8DE8475}">
      <dsp:nvSpPr>
        <dsp:cNvPr id="0" name=""/>
        <dsp:cNvSpPr/>
      </dsp:nvSpPr>
      <dsp:spPr>
        <a:xfrm>
          <a:off x="446284" y="849763"/>
          <a:ext cx="1832114" cy="18321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Tie leadership KPIs to inclusion</a:t>
          </a:r>
        </a:p>
      </dsp:txBody>
      <dsp:txXfrm>
        <a:off x="535720" y="939199"/>
        <a:ext cx="1653242" cy="1653242"/>
      </dsp:txXfrm>
    </dsp:sp>
    <dsp:sp modelId="{864EE24F-329E-4AEB-BE53-93EBF38DB71D}">
      <dsp:nvSpPr>
        <dsp:cNvPr id="0" name=""/>
        <dsp:cNvSpPr/>
      </dsp:nvSpPr>
      <dsp:spPr>
        <a:xfrm>
          <a:off x="2419330" y="849763"/>
          <a:ext cx="1832114" cy="1832114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Set targets for diverse suppliers</a:t>
          </a:r>
        </a:p>
      </dsp:txBody>
      <dsp:txXfrm>
        <a:off x="2508766" y="939199"/>
        <a:ext cx="1653242" cy="1653242"/>
      </dsp:txXfrm>
    </dsp:sp>
    <dsp:sp modelId="{37A349AA-0EB8-45CA-A2E9-2A3566EC37D0}">
      <dsp:nvSpPr>
        <dsp:cNvPr id="0" name=""/>
        <dsp:cNvSpPr/>
      </dsp:nvSpPr>
      <dsp:spPr>
        <a:xfrm>
          <a:off x="446284" y="2822809"/>
          <a:ext cx="1832114" cy="1832114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Invest in supplier development and mentorship</a:t>
          </a:r>
        </a:p>
      </dsp:txBody>
      <dsp:txXfrm>
        <a:off x="535720" y="2912245"/>
        <a:ext cx="1653242" cy="1653242"/>
      </dsp:txXfrm>
    </dsp:sp>
    <dsp:sp modelId="{2C67A048-A6DE-4DC6-9F01-09D88AB87B50}">
      <dsp:nvSpPr>
        <dsp:cNvPr id="0" name=""/>
        <dsp:cNvSpPr/>
      </dsp:nvSpPr>
      <dsp:spPr>
        <a:xfrm>
          <a:off x="2419330" y="2822809"/>
          <a:ext cx="1832114" cy="1832114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Improve payment terms for SMEs</a:t>
          </a:r>
        </a:p>
      </dsp:txBody>
      <dsp:txXfrm>
        <a:off x="2508766" y="2912245"/>
        <a:ext cx="1653242" cy="165324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5449B-FEA6-485B-912C-F497A23183F5}">
      <dsp:nvSpPr>
        <dsp:cNvPr id="0" name=""/>
        <dsp:cNvSpPr/>
      </dsp:nvSpPr>
      <dsp:spPr>
        <a:xfrm>
          <a:off x="0" y="2126801"/>
          <a:ext cx="544676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FF07A6-6BDD-4760-BCD9-E51B58D858BA}">
      <dsp:nvSpPr>
        <dsp:cNvPr id="0" name=""/>
        <dsp:cNvSpPr/>
      </dsp:nvSpPr>
      <dsp:spPr>
        <a:xfrm>
          <a:off x="272338" y="1890641"/>
          <a:ext cx="3812733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112" tIns="0" rIns="14411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Phase 1: Awareness + Frameworks</a:t>
          </a:r>
        </a:p>
      </dsp:txBody>
      <dsp:txXfrm>
        <a:off x="295395" y="1913698"/>
        <a:ext cx="3766619" cy="426206"/>
      </dsp:txXfrm>
    </dsp:sp>
    <dsp:sp modelId="{92C59417-2B3B-4657-A7E4-D5D653446CD3}">
      <dsp:nvSpPr>
        <dsp:cNvPr id="0" name=""/>
        <dsp:cNvSpPr/>
      </dsp:nvSpPr>
      <dsp:spPr>
        <a:xfrm>
          <a:off x="0" y="2852561"/>
          <a:ext cx="544676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82D451-2403-4F0E-ADDC-4102C89E23E1}">
      <dsp:nvSpPr>
        <dsp:cNvPr id="0" name=""/>
        <dsp:cNvSpPr/>
      </dsp:nvSpPr>
      <dsp:spPr>
        <a:xfrm>
          <a:off x="272338" y="2616401"/>
          <a:ext cx="3812733" cy="47232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112" tIns="0" rIns="14411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Phase 2: SME Capability Building + Pilots</a:t>
          </a:r>
        </a:p>
      </dsp:txBody>
      <dsp:txXfrm>
        <a:off x="295395" y="2639458"/>
        <a:ext cx="3766619" cy="426206"/>
      </dsp:txXfrm>
    </dsp:sp>
    <dsp:sp modelId="{D33148CF-A377-4FC3-AD4E-D3088C242C3E}">
      <dsp:nvSpPr>
        <dsp:cNvPr id="0" name=""/>
        <dsp:cNvSpPr/>
      </dsp:nvSpPr>
      <dsp:spPr>
        <a:xfrm>
          <a:off x="0" y="3578321"/>
          <a:ext cx="544676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1BF220-927E-4AAC-A7F4-FFD57661D359}">
      <dsp:nvSpPr>
        <dsp:cNvPr id="0" name=""/>
        <dsp:cNvSpPr/>
      </dsp:nvSpPr>
      <dsp:spPr>
        <a:xfrm>
          <a:off x="272338" y="3342161"/>
          <a:ext cx="3812733" cy="47232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112" tIns="0" rIns="14411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Phase 3: Scaling across priority sectors</a:t>
          </a:r>
        </a:p>
      </dsp:txBody>
      <dsp:txXfrm>
        <a:off x="295395" y="3365218"/>
        <a:ext cx="3766619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A30FB-F871-4ADA-8C7E-BC9F859470C3}" type="datetimeFigureOut">
              <a:rPr lang="en-PK" smtClean="0"/>
              <a:t>06/11/2025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CAA32-4E33-400E-9F7B-E3DE6E8FD26C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3864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38AE4-3F14-417D-8A7B-B4D6EF163A92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79B72-EDE4-4F37-BEE1-8E26699BEF82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FDCDD-7948-4614-8B05-1486111213A7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A1E1D-A358-444A-8DB0-E3FE05A95BD0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68B0-6320-4561-AF9F-91DE9BBAA157}" type="datetime1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6858-4C35-4FD2-B3C1-B1EAECB99176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9261-5145-404D-956E-BDB8CA8FC9C5}" type="datetime1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98F7C-8F8F-4F06-9D8F-D2C6FE6E6702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8D8B5-013B-4015-8D26-B0DA6004EB69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A32D5-213F-4292-BFA1-28F24D4D4A17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57680-0602-4F8E-826A-7421B4A1788C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2E26B-019F-47BC-99A5-FC1C324F2DAE}" type="datetime1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sadqazi@iba-suk.edu.p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2A4C53-732E-42A8-A832-3B07DDA1D6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14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Inclusive Purchasing for Socially Responsible Supply Chains in Pakistan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Dr. Asad Ali Qazi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Department of Business Administration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Sukkur IBA University</a:t>
            </a:r>
            <a:endParaRPr lang="en-PK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3600" dirty="0"/>
              <a:t>What is Inclusive Purchasing?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B370E3D-9398-427A-9F3B-7F8F129231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099290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DA0C5-6E3E-4BEA-AFDF-1CF89673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CD0EA-3416-4288-856E-A11DC24BB9D1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7F83E-9415-455B-98C1-A0A52ADC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F7347E-4590-4097-8318-1209BA4B39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926" y="1371600"/>
            <a:ext cx="3396984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685801"/>
            <a:ext cx="2743200" cy="5491162"/>
          </a:xfrm>
        </p:spPr>
        <p:txBody>
          <a:bodyPr>
            <a:normAutofit/>
          </a:bodyPr>
          <a:lstStyle/>
          <a:p>
            <a:r>
              <a:rPr lang="en-US" dirty="0"/>
              <a:t>Why Inclusive Purchasing Matters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EBE7A0-8B79-D1AB-DCD5-0586063079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609155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F3B68-73FB-47AA-B04A-D8E75862E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8C43-238D-42F2-810C-671A728CA8C9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565CE-245D-4313-BF91-1EE2CA4A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B8A4F3-CD8D-4158-847A-EECD4A742D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926" y="1371600"/>
            <a:ext cx="3396984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n-US" dirty="0"/>
              <a:t>Why Pakistan Needs This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96B3F2-1902-DBDE-B5D1-BD85E099C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085142"/>
              </p:ext>
            </p:extLst>
          </p:nvPr>
        </p:nvGraphicFramePr>
        <p:xfrm>
          <a:off x="3526909" y="519953"/>
          <a:ext cx="5276431" cy="5657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52B-80DD-480F-8666-C8D75D42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7972-AA3F-4430-892B-0D64D8F25AB8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2C06A-9115-4CD6-AA5C-29B9E30CC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41BD01-D556-4255-BB07-8237E8E711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926" y="1371600"/>
            <a:ext cx="3396984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n-US" dirty="0"/>
              <a:t>Who Gets Left Out Today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2D7E1B-DCF5-5089-99FD-24A9F6F6BB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862637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1C5C4-79B7-42B3-863F-890375DC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4BFE-775D-4742-BB98-8E1D7F552C38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9546E-AA82-4EB8-BD8E-BA479D96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3DA8B4-49A4-4B1F-AA2C-EF9027732D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n-US" sz="3500" dirty="0"/>
              <a:t>Research Method</a:t>
            </a:r>
          </a:p>
        </p:txBody>
      </p:sp>
      <p:pic>
        <p:nvPicPr>
          <p:cNvPr id="5" name="Picture 4" descr="Calculator and folders">
            <a:extLst>
              <a:ext uri="{FF2B5EF4-FFF2-40B4-BE49-F238E27FC236}">
                <a16:creationId xmlns:a16="http://schemas.microsoft.com/office/drawing/2014/main" id="{81FAD15D-F909-FCCF-E9F9-D5A7E9B514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97" r="37836" b="-1"/>
          <a:stretch>
            <a:fillRect/>
          </a:stretch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556" y="2304221"/>
            <a:ext cx="3117384" cy="3769835"/>
          </a:xfrm>
        </p:spPr>
        <p:txBody>
          <a:bodyPr anchor="ctr">
            <a:normAutofit/>
          </a:bodyPr>
          <a:lstStyle/>
          <a:p>
            <a:pPr>
              <a:defRPr sz="1800"/>
            </a:pPr>
            <a:r>
              <a:rPr lang="en-US" sz="1700" dirty="0"/>
              <a:t>Primary data collected from academic and industry experts</a:t>
            </a:r>
          </a:p>
          <a:p>
            <a:pPr>
              <a:defRPr sz="1800"/>
            </a:pPr>
            <a:endParaRPr lang="en-US" sz="1700" dirty="0"/>
          </a:p>
          <a:p>
            <a:pPr>
              <a:defRPr sz="1800"/>
            </a:pPr>
            <a:r>
              <a:rPr lang="en-US" sz="1700" dirty="0"/>
              <a:t>Reviewed relevant literature</a:t>
            </a:r>
          </a:p>
          <a:p>
            <a:pPr>
              <a:defRPr sz="1800"/>
            </a:pPr>
            <a:r>
              <a:rPr lang="en-US" sz="1700" dirty="0"/>
              <a:t>Systematic literature review (SLR) | Performed </a:t>
            </a:r>
          </a:p>
          <a:p>
            <a:pPr>
              <a:defRPr sz="1800"/>
            </a:pPr>
            <a:r>
              <a:rPr lang="en-US" sz="1700" dirty="0"/>
              <a:t>DEMATEL | Applied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157-32ED-4587-86ED-11CC5B5A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CA45-6D88-471C-AB5D-CD54C7DD3CED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441A8-3659-4044-9104-9CBD5446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C1BF12-57E1-49E4-A41A-61DCE068C9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67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n-US" dirty="0"/>
              <a:t>Findings -Four Types of Barriers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2D7E1B-DCF5-5089-99FD-24A9F6F6BB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460827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01C5C4-79B7-42B3-863F-890375DCC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44BFE-775D-4742-BB98-8E1D7F552C38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9546E-AA82-4EB8-BD8E-BA479D96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3DA8B4-49A4-4B1F-AA2C-EF9027732D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81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3600" dirty="0"/>
              <a:t>Key barriers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DB370E3D-9398-427A-9F3B-7F8F129231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182468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DA0C5-6E3E-4BEA-AFDF-1CF89673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CD0EA-3416-4288-856E-A11DC24BB9D1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7F83E-9415-455B-98C1-A0A52ADCD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F7347E-4590-4097-8318-1209BA4B39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8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557189"/>
            <a:ext cx="2567179" cy="5567891"/>
          </a:xfrm>
        </p:spPr>
        <p:txBody>
          <a:bodyPr>
            <a:normAutofit/>
          </a:bodyPr>
          <a:lstStyle/>
          <a:p>
            <a:r>
              <a:rPr lang="en-US" sz="3800" dirty="0"/>
              <a:t>How to Overcome These Barriers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D5818AD8-425E-C111-9FF8-ED8EB05002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9C16F3-91F6-4AFB-8553-F202D761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06E6-67BA-4832-89C8-341A3E3326D3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8E242-6E2E-47EC-8E0B-513ED447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DBC3A4-BE55-4EA1-957E-AE1F6C927B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64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n-US" sz="3500" dirty="0"/>
              <a:t>How to Measure Success</a:t>
            </a:r>
          </a:p>
        </p:txBody>
      </p:sp>
      <p:pic>
        <p:nvPicPr>
          <p:cNvPr id="5" name="Picture 4" descr="Calculator and folders">
            <a:extLst>
              <a:ext uri="{FF2B5EF4-FFF2-40B4-BE49-F238E27FC236}">
                <a16:creationId xmlns:a16="http://schemas.microsoft.com/office/drawing/2014/main" id="{81FAD15D-F909-FCCF-E9F9-D5A7E9B514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97" r="37836" b="-1"/>
          <a:stretch>
            <a:fillRect/>
          </a:stretch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555" y="1851140"/>
            <a:ext cx="3413915" cy="4321528"/>
          </a:xfrm>
        </p:spPr>
        <p:txBody>
          <a:bodyPr anchor="ctr">
            <a:normAutofit/>
          </a:bodyPr>
          <a:lstStyle/>
          <a:p>
            <a:r>
              <a:rPr lang="en-US" sz="1600" dirty="0"/>
              <a:t>Shift from:</a:t>
            </a:r>
            <a:br>
              <a:rPr lang="en-US" sz="1600" dirty="0"/>
            </a:br>
            <a:r>
              <a:rPr lang="en-US" sz="1600" dirty="0"/>
              <a:t>“Number of diverse suppliers”</a:t>
            </a:r>
            <a:br>
              <a:rPr lang="en-US" sz="1600" dirty="0"/>
            </a:br>
            <a:r>
              <a:rPr lang="en-US" sz="1600" dirty="0"/>
              <a:t>to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Business &amp; livelihood outcomes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Contracts awarded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Revenue uplift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Jobs created locally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157-32ED-4587-86ED-11CC5B5A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CA45-6D88-471C-AB5D-CD54C7DD3CED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441A8-3659-4044-9104-9CBD5446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C1BF12-57E1-49E4-A41A-61DCE068C9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36525"/>
            <a:ext cx="1367958" cy="9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0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447" y="685801"/>
            <a:ext cx="2977404" cy="5491162"/>
          </a:xfrm>
        </p:spPr>
        <p:txBody>
          <a:bodyPr>
            <a:normAutofit/>
          </a:bodyPr>
          <a:lstStyle/>
          <a:p>
            <a:r>
              <a:rPr lang="en-US" dirty="0"/>
              <a:t>How to Overcome These Barriers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EBE7A0-8B79-D1AB-DCD5-0586063079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5748568"/>
              </p:ext>
            </p:extLst>
          </p:nvPr>
        </p:nvGraphicFramePr>
        <p:xfrm>
          <a:off x="3526910" y="838199"/>
          <a:ext cx="4988440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F3B68-73FB-47AA-B04A-D8E75862E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8C43-238D-42F2-810C-671A728CA8C9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565CE-245D-4313-BF91-1EE2CA4A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B8A4F3-CD8D-4158-847A-EECD4A742D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557189"/>
            <a:ext cx="2567179" cy="5567891"/>
          </a:xfrm>
        </p:spPr>
        <p:txBody>
          <a:bodyPr>
            <a:normAutofit/>
          </a:bodyPr>
          <a:lstStyle/>
          <a:p>
            <a:r>
              <a:rPr lang="en-US" sz="3800" dirty="0"/>
              <a:t>For Corporate Level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D5818AD8-425E-C111-9FF8-ED8EB0500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329431"/>
              </p:ext>
            </p:extLst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9C16F3-91F6-4AFB-8553-F202D7612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06E6-67BA-4832-89C8-341A3E3326D3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8E242-6E2E-47EC-8E0B-513ED447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DBC3A4-BE55-4EA1-957E-AE1F6C927B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705" y="685801"/>
            <a:ext cx="2621145" cy="5491162"/>
          </a:xfrm>
        </p:spPr>
        <p:txBody>
          <a:bodyPr>
            <a:normAutofit/>
          </a:bodyPr>
          <a:lstStyle/>
          <a:p>
            <a:r>
              <a:rPr lang="en-US" dirty="0"/>
              <a:t>Pilot Roadmap for Pakistan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96B3F2-1902-DBDE-B5D1-BD85E099C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052490"/>
              </p:ext>
            </p:extLst>
          </p:nvPr>
        </p:nvGraphicFramePr>
        <p:xfrm>
          <a:off x="3526909" y="304800"/>
          <a:ext cx="5446762" cy="587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52B-80DD-480F-8666-C8D75D42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7972-AA3F-4430-892B-0D64D8F25AB8}" type="datetime1">
              <a:rPr lang="en-US" smtClean="0"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2C06A-9115-4CD6-AA5C-29B9E30CC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41BD01-D556-4255-BB07-8237E8E711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  <p:pic>
        <p:nvPicPr>
          <p:cNvPr id="1026" name="Picture 2" descr="Sustainable Development Goal 5 - Wikipedia">
            <a:extLst>
              <a:ext uri="{FF2B5EF4-FFF2-40B4-BE49-F238E27FC236}">
                <a16:creationId xmlns:a16="http://schemas.microsoft.com/office/drawing/2014/main" id="{9D82EA36-5D56-49E9-8BF7-F11491EEB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31" y="4567517"/>
            <a:ext cx="1609446" cy="16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duced Inequalities | IOM Pakistan">
            <a:extLst>
              <a:ext uri="{FF2B5EF4-FFF2-40B4-BE49-F238E27FC236}">
                <a16:creationId xmlns:a16="http://schemas.microsoft.com/office/drawing/2014/main" id="{487AC2D3-F5B4-4061-B2F4-9C4D863A6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321" y="4567517"/>
            <a:ext cx="1609446" cy="160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57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>
              <a:defRPr sz="1800"/>
            </a:pPr>
            <a:r>
              <a:rPr lang="en-US" sz="1800" dirty="0"/>
              <a:t>Thank you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Pakistan Bureau of Statistics (PBS)</a:t>
            </a:r>
            <a:r>
              <a:rPr lang="en-US" sz="1800" dirty="0"/>
              <a:t> for this opportunity</a:t>
            </a:r>
          </a:p>
          <a:p>
            <a:pPr>
              <a:defRPr sz="1800"/>
            </a:pP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290652-08A7-530D-F4CE-12A641175235}"/>
              </a:ext>
            </a:extLst>
          </p:cNvPr>
          <p:cNvSpPr txBox="1"/>
          <p:nvPr/>
        </p:nvSpPr>
        <p:spPr>
          <a:xfrm>
            <a:off x="5083414" y="3436358"/>
            <a:ext cx="31822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lang="en-US" dirty="0"/>
              <a:t>Dr. Asad Ali Qazi</a:t>
            </a:r>
            <a:br>
              <a:rPr lang="en-US" dirty="0"/>
            </a:br>
            <a:r>
              <a:rPr lang="en-US" dirty="0"/>
              <a:t>Assistant Professor - SCM</a:t>
            </a:r>
            <a:br>
              <a:rPr lang="en-US" dirty="0"/>
            </a:br>
            <a:r>
              <a:rPr lang="en-US" dirty="0"/>
              <a:t>Sukkur IBA University</a:t>
            </a:r>
            <a:br>
              <a:rPr lang="en-US" dirty="0"/>
            </a:br>
            <a:r>
              <a:rPr lang="en-US" dirty="0">
                <a:hlinkClick r:id="rId2"/>
              </a:rPr>
              <a:t>asadqazi@iba-suk.edu.pk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75BAF-D314-4FA3-88EB-FE25429C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3404D-E6A4-4BD7-A054-71BAA5978914}" type="datetime1">
              <a:rPr lang="en-US" smtClean="0"/>
              <a:t>11/6/2025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12FD7-DDAC-47E3-AE7E-C5C457864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16E26-01B3-495B-9A7B-5CA459EDACAA}"/>
              </a:ext>
            </a:extLst>
          </p:cNvPr>
          <p:cNvSpPr txBox="1"/>
          <p:nvPr/>
        </p:nvSpPr>
        <p:spPr>
          <a:xfrm>
            <a:off x="3308685" y="5401328"/>
            <a:ext cx="5673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“Inclusion is not charity — it’s smart supply chain strategy.”</a:t>
            </a:r>
            <a:endParaRPr lang="en-PK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69C135-1AE0-4BDC-B0AF-2B78FF8B0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2" y="120722"/>
            <a:ext cx="1367958" cy="9905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376</Words>
  <Application>Microsoft Office PowerPoint</Application>
  <PresentationFormat>On-screen Show (4:3)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Inclusive Purchasing for Socially Responsible Supply Chains in Pakistan</vt:lpstr>
      <vt:lpstr>What is Inclusive Purchasing?</vt:lpstr>
      <vt:lpstr>Why Inclusive Purchasing Matters</vt:lpstr>
      <vt:lpstr>Why Pakistan Needs This</vt:lpstr>
      <vt:lpstr>Who Gets Left Out Today</vt:lpstr>
      <vt:lpstr>Research Method</vt:lpstr>
      <vt:lpstr>Findings -Four Types of Barriers</vt:lpstr>
      <vt:lpstr>Key barriers</vt:lpstr>
      <vt:lpstr>How to Overcome These Barriers</vt:lpstr>
      <vt:lpstr>How to Measure Success</vt:lpstr>
      <vt:lpstr>How to Overcome These Barriers</vt:lpstr>
      <vt:lpstr>For Corporate Level</vt:lpstr>
      <vt:lpstr>Pilot Roadmap for Pakistan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Purchasing for Socially Responsible Supply Chains in Pakistan</dc:title>
  <dc:subject/>
  <dc:creator>Moxi Syed</dc:creator>
  <cp:keywords/>
  <dc:description>generated using python-pptx</dc:description>
  <cp:lastModifiedBy>Rabia Liaquat (Statistical Officer)</cp:lastModifiedBy>
  <cp:revision>14</cp:revision>
  <dcterms:created xsi:type="dcterms:W3CDTF">2013-01-27T09:14:16Z</dcterms:created>
  <dcterms:modified xsi:type="dcterms:W3CDTF">2025-11-06T16:34:52Z</dcterms:modified>
  <cp:category/>
</cp:coreProperties>
</file>