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0" autoAdjust="0"/>
    <p:restoredTop sz="94660"/>
  </p:normalViewPr>
  <p:slideViewPr>
    <p:cSldViewPr snapToGrid="0">
      <p:cViewPr varScale="1">
        <p:scale>
          <a:sx n="87" d="100"/>
          <a:sy n="87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807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877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919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65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3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52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27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5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09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25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7795DF8-59A0-4C21-A84E-CC35AFF86BA7}" type="datetimeFigureOut">
              <a:rPr lang="en-US" smtClean="0"/>
              <a:t>11/10/2025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247FCB8-FA1C-4E7D-A66C-1D118E9D0D4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7997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Forte" panose="03060902040502070203" pitchFamily="66" charset="0"/>
              </a:rPr>
              <a:t>Introduction to Spatial Data Analysis and Mapping Using ArcGIS</a:t>
            </a:r>
            <a:endParaRPr lang="en-US" dirty="0">
              <a:latin typeface="Forte" panose="03060902040502070203" pitchFamily="66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4851275"/>
            <a:ext cx="10058400" cy="1143000"/>
          </a:xfrm>
        </p:spPr>
        <p:txBody>
          <a:bodyPr/>
          <a:lstStyle/>
          <a:p>
            <a:r>
              <a:rPr lang="en-US" b="1" dirty="0" smtClean="0"/>
              <a:t>By Farah </a:t>
            </a:r>
            <a:r>
              <a:rPr lang="en-US" b="1" dirty="0" err="1" smtClean="0"/>
              <a:t>Naz</a:t>
            </a:r>
            <a:endParaRPr lang="en-US" b="1" dirty="0" smtClean="0"/>
          </a:p>
          <a:p>
            <a:r>
              <a:rPr lang="en-US" b="1" dirty="0" smtClean="0"/>
              <a:t>Lecturer, PIDE school of economics, </a:t>
            </a:r>
            <a:r>
              <a:rPr lang="en-US" b="1" dirty="0" err="1" smtClean="0"/>
              <a:t>pide</a:t>
            </a:r>
            <a:r>
              <a:rPr lang="en-US" b="1" dirty="0" smtClean="0"/>
              <a:t>, </a:t>
            </a:r>
            <a:r>
              <a:rPr lang="en-US" b="1" dirty="0" err="1" smtClean="0"/>
              <a:t>islamabad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429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16200000">
            <a:off x="-733272" y="2966505"/>
            <a:ext cx="3166989" cy="909137"/>
          </a:xfrm>
        </p:spPr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pic>
        <p:nvPicPr>
          <p:cNvPr id="1028" name="Picture 4" descr="What Is GIS? (+How to Use It to Improve Your Business)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" r="1807"/>
          <a:stretch/>
        </p:blipFill>
        <p:spPr bwMode="auto">
          <a:xfrm>
            <a:off x="1881554" y="369277"/>
            <a:ext cx="9372600" cy="572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647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Understanding Spatial Data</a:t>
            </a:r>
          </a:p>
        </p:txBody>
      </p:sp>
      <p:pic>
        <p:nvPicPr>
          <p:cNvPr id="2051" name="Picture 3" descr="What is spatial data and non-spatial data? - FME by Safe Softwar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593" y="2242072"/>
            <a:ext cx="4820205" cy="3064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492" y="2984194"/>
            <a:ext cx="3261946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Spatial data = data linked to a location or geographic coordinate</a:t>
            </a:r>
          </a:p>
        </p:txBody>
      </p:sp>
      <p:pic>
        <p:nvPicPr>
          <p:cNvPr id="2053" name="Picture 5" descr="Raster and Vector data types as representative of 'real world'... |  Download Scientific Diag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109" y="2341464"/>
            <a:ext cx="2654961" cy="2807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015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3049"/>
          <a:stretch/>
        </p:blipFill>
        <p:spPr>
          <a:xfrm>
            <a:off x="0" y="1"/>
            <a:ext cx="12192000" cy="28662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24204"/>
          <a:stretch/>
        </p:blipFill>
        <p:spPr>
          <a:xfrm>
            <a:off x="1802422" y="3051399"/>
            <a:ext cx="2101189" cy="14194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10356"/>
          <a:stretch/>
        </p:blipFill>
        <p:spPr>
          <a:xfrm>
            <a:off x="422599" y="4597180"/>
            <a:ext cx="2100793" cy="14384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6282" y="2004647"/>
            <a:ext cx="3134595" cy="40310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b="11481"/>
          <a:stretch/>
        </p:blipFill>
        <p:spPr>
          <a:xfrm>
            <a:off x="8673341" y="2034886"/>
            <a:ext cx="2906127" cy="381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392" y="3614234"/>
            <a:ext cx="3819966" cy="131476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Data Handling in ArcGIS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1546"/>
            <a:ext cx="8510954" cy="21280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477" y="2137268"/>
            <a:ext cx="4189243" cy="4027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0" y="1026572"/>
            <a:ext cx="3552092" cy="517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8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993" y="292864"/>
            <a:ext cx="6692771" cy="55585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1983" y="764931"/>
            <a:ext cx="1856190" cy="20107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Callout 5"/>
          <p:cNvSpPr/>
          <p:nvPr/>
        </p:nvSpPr>
        <p:spPr>
          <a:xfrm>
            <a:off x="9198173" y="685800"/>
            <a:ext cx="1317427" cy="773723"/>
          </a:xfrm>
          <a:prstGeom prst="wedgeEllipseCallout">
            <a:avLst>
              <a:gd name="adj1" fmla="val -49679"/>
              <a:gd name="adj2" fmla="val 751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Legend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r="13775" b="11590"/>
          <a:stretch/>
        </p:blipFill>
        <p:spPr>
          <a:xfrm>
            <a:off x="7656019" y="3215267"/>
            <a:ext cx="1329720" cy="1400695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9234761" y="2775652"/>
            <a:ext cx="1280839" cy="920736"/>
          </a:xfrm>
          <a:prstGeom prst="wedgeEllipseCallout">
            <a:avLst>
              <a:gd name="adj1" fmla="val -49679"/>
              <a:gd name="adj2" fmla="val 751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North Arrow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973" y="5573337"/>
            <a:ext cx="3483000" cy="278067"/>
          </a:xfrm>
          <a:prstGeom prst="rect">
            <a:avLst/>
          </a:prstGeom>
        </p:spPr>
      </p:pic>
      <p:sp>
        <p:nvSpPr>
          <p:cNvPr id="11" name="Oval Callout 10"/>
          <p:cNvSpPr/>
          <p:nvPr/>
        </p:nvSpPr>
        <p:spPr>
          <a:xfrm>
            <a:off x="9985038" y="4097214"/>
            <a:ext cx="1524093" cy="1066907"/>
          </a:xfrm>
          <a:prstGeom prst="wedgeEllipseCallout">
            <a:avLst>
              <a:gd name="adj1" fmla="val -49679"/>
              <a:gd name="adj2" fmla="val 7517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Scale Bar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741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7627"/>
            <a:ext cx="5710933" cy="4129108"/>
          </a:xfrm>
          <a:prstGeom prst="rect">
            <a:avLst/>
          </a:prstGeom>
        </p:spPr>
      </p:pic>
      <p:pic>
        <p:nvPicPr>
          <p:cNvPr id="5" name="Picture 4" descr="E:\thesis\data\objective1\new maps from time pca\92districts_2025.gif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4" t="6519"/>
          <a:stretch/>
        </p:blipFill>
        <p:spPr bwMode="auto">
          <a:xfrm>
            <a:off x="6009872" y="1337627"/>
            <a:ext cx="5883275" cy="4411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94851"/>
          </a:xfrm>
        </p:spPr>
        <p:txBody>
          <a:bodyPr/>
          <a:lstStyle/>
          <a:p>
            <a:r>
              <a:rPr lang="en-US" b="1" dirty="0"/>
              <a:t>Choropleth Map</a:t>
            </a:r>
          </a:p>
        </p:txBody>
      </p:sp>
    </p:spTree>
    <p:extLst>
      <p:ext uri="{BB962C8B-B14F-4D97-AF65-F5344CB8AC3E}">
        <p14:creationId xmlns:p14="http://schemas.microsoft.com/office/powerpoint/2010/main" val="6273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9172" y="1925515"/>
            <a:ext cx="5664005" cy="214180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Quick View and Live Practice: Working with Spatial Data in ArcGIS</a:t>
            </a:r>
          </a:p>
        </p:txBody>
      </p:sp>
    </p:spTree>
    <p:extLst>
      <p:ext uri="{BB962C8B-B14F-4D97-AF65-F5344CB8AC3E}">
        <p14:creationId xmlns:p14="http://schemas.microsoft.com/office/powerpoint/2010/main" val="21421743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 smtClean="0"/>
              <a:t>Thank you</a:t>
            </a:r>
          </a:p>
          <a:p>
            <a:pPr marL="0" indent="0">
              <a:buNone/>
            </a:pPr>
            <a:r>
              <a:rPr lang="en-US" sz="3600" dirty="0" smtClean="0"/>
              <a:t>Email: farah@pide.org.pk</a:t>
            </a:r>
            <a:r>
              <a:rPr lang="en-US" sz="8800" dirty="0" smtClean="0"/>
              <a:t/>
            </a:r>
            <a:br>
              <a:rPr lang="en-US" sz="8800" dirty="0" smtClean="0"/>
            </a:b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43443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324</TotalTime>
  <Words>65</Words>
  <Application>Microsoft Office PowerPoint</Application>
  <PresentationFormat>Widescreen</PresentationFormat>
  <Paragraphs>14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Forte</vt:lpstr>
      <vt:lpstr>Retrospect</vt:lpstr>
      <vt:lpstr>Introduction to Spatial Data Analysis and Mapping Using ArcGIS</vt:lpstr>
      <vt:lpstr>Introduction</vt:lpstr>
      <vt:lpstr>Understanding Spatial Data</vt:lpstr>
      <vt:lpstr>PowerPoint Presentation</vt:lpstr>
      <vt:lpstr>Data Handling in ArcGIS</vt:lpstr>
      <vt:lpstr>PowerPoint Presentation</vt:lpstr>
      <vt:lpstr>Choropleth Map</vt:lpstr>
      <vt:lpstr>Quick View and Live Practice: Working with Spatial Data in ArcGIS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Spatial Data Analysis and Mapping Using ArcGIS</dc:title>
  <dc:creator>Farah</dc:creator>
  <cp:lastModifiedBy>Farah</cp:lastModifiedBy>
  <cp:revision>27</cp:revision>
  <dcterms:created xsi:type="dcterms:W3CDTF">2025-11-10T04:57:26Z</dcterms:created>
  <dcterms:modified xsi:type="dcterms:W3CDTF">2025-11-10T10:21:43Z</dcterms:modified>
</cp:coreProperties>
</file>