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theme/theme2.xml" ContentType="application/vnd.openxmlformats-officedocument.them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notesSlides/notesSlide32.xml" ContentType="application/vnd.openxmlformats-officedocument.presentationml.notesSlide+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10" r:id="rId1"/>
  </p:sldMasterIdLst>
  <p:notesMasterIdLst>
    <p:notesMasterId r:id="rId86"/>
  </p:notesMasterIdLst>
  <p:sldIdLst>
    <p:sldId id="256" r:id="rId2"/>
    <p:sldId id="833" r:id="rId3"/>
    <p:sldId id="834" r:id="rId4"/>
    <p:sldId id="844" r:id="rId5"/>
    <p:sldId id="836" r:id="rId6"/>
    <p:sldId id="839" r:id="rId7"/>
    <p:sldId id="838" r:id="rId8"/>
    <p:sldId id="840" r:id="rId9"/>
    <p:sldId id="841" r:id="rId10"/>
    <p:sldId id="842" r:id="rId11"/>
    <p:sldId id="879" r:id="rId12"/>
    <p:sldId id="880" r:id="rId13"/>
    <p:sldId id="881" r:id="rId14"/>
    <p:sldId id="882" r:id="rId15"/>
    <p:sldId id="883" r:id="rId16"/>
    <p:sldId id="598" r:id="rId17"/>
    <p:sldId id="687" r:id="rId18"/>
    <p:sldId id="595" r:id="rId19"/>
    <p:sldId id="596" r:id="rId20"/>
    <p:sldId id="597" r:id="rId21"/>
    <p:sldId id="603" r:id="rId22"/>
    <p:sldId id="878" r:id="rId23"/>
    <p:sldId id="536" r:id="rId24"/>
    <p:sldId id="538" r:id="rId25"/>
    <p:sldId id="539" r:id="rId26"/>
    <p:sldId id="540" r:id="rId27"/>
    <p:sldId id="541" r:id="rId28"/>
    <p:sldId id="542" r:id="rId29"/>
    <p:sldId id="688" r:id="rId30"/>
    <p:sldId id="689" r:id="rId31"/>
    <p:sldId id="691" r:id="rId32"/>
    <p:sldId id="728" r:id="rId33"/>
    <p:sldId id="729" r:id="rId34"/>
    <p:sldId id="730" r:id="rId35"/>
    <p:sldId id="731" r:id="rId36"/>
    <p:sldId id="732" r:id="rId37"/>
    <p:sldId id="733" r:id="rId38"/>
    <p:sldId id="547" r:id="rId39"/>
    <p:sldId id="548" r:id="rId40"/>
    <p:sldId id="738" r:id="rId41"/>
    <p:sldId id="739" r:id="rId42"/>
    <p:sldId id="740" r:id="rId43"/>
    <p:sldId id="741" r:id="rId44"/>
    <p:sldId id="742" r:id="rId45"/>
    <p:sldId id="743" r:id="rId46"/>
    <p:sldId id="744" r:id="rId47"/>
    <p:sldId id="745" r:id="rId48"/>
    <p:sldId id="746" r:id="rId49"/>
    <p:sldId id="747" r:id="rId50"/>
    <p:sldId id="748" r:id="rId51"/>
    <p:sldId id="750" r:id="rId52"/>
    <p:sldId id="714" r:id="rId53"/>
    <p:sldId id="715" r:id="rId54"/>
    <p:sldId id="868" r:id="rId55"/>
    <p:sldId id="870" r:id="rId56"/>
    <p:sldId id="613" r:id="rId57"/>
    <p:sldId id="869" r:id="rId58"/>
    <p:sldId id="525" r:id="rId59"/>
    <p:sldId id="632" r:id="rId60"/>
    <p:sldId id="526" r:id="rId61"/>
    <p:sldId id="529" r:id="rId62"/>
    <p:sldId id="530" r:id="rId63"/>
    <p:sldId id="531" r:id="rId64"/>
    <p:sldId id="532" r:id="rId65"/>
    <p:sldId id="633" r:id="rId66"/>
    <p:sldId id="846" r:id="rId67"/>
    <p:sldId id="639" r:id="rId68"/>
    <p:sldId id="640" r:id="rId69"/>
    <p:sldId id="641" r:id="rId70"/>
    <p:sldId id="871" r:id="rId71"/>
    <p:sldId id="872" r:id="rId72"/>
    <p:sldId id="873" r:id="rId73"/>
    <p:sldId id="874" r:id="rId74"/>
    <p:sldId id="875" r:id="rId75"/>
    <p:sldId id="527" r:id="rId76"/>
    <p:sldId id="528" r:id="rId77"/>
    <p:sldId id="850" r:id="rId78"/>
    <p:sldId id="851" r:id="rId79"/>
    <p:sldId id="853" r:id="rId80"/>
    <p:sldId id="855" r:id="rId81"/>
    <p:sldId id="856" r:id="rId82"/>
    <p:sldId id="876" r:id="rId83"/>
    <p:sldId id="877" r:id="rId84"/>
    <p:sldId id="678" r:id="rId85"/>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808080"/>
    <a:srgbClr val="FFFF99"/>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85350" autoAdjust="0"/>
  </p:normalViewPr>
  <p:slideViewPr>
    <p:cSldViewPr snapToGrid="0">
      <p:cViewPr varScale="1">
        <p:scale>
          <a:sx n="75" d="100"/>
          <a:sy n="75" d="100"/>
        </p:scale>
        <p:origin x="974" y="43"/>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theme" Target="theme/theme1.xml"/><Relationship Id="rId16" Type="http://schemas.openxmlformats.org/officeDocument/2006/relationships/slide" Target="slides/slide15.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5" Type="http://schemas.openxmlformats.org/officeDocument/2006/relationships/slide" Target="slides/slide4.xml"/><Relationship Id="rId90" Type="http://schemas.openxmlformats.org/officeDocument/2006/relationships/tableStyles" Target="tableStyles.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slide" Target="slides/slide84.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presProps" Target="presProps.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s>
</file>

<file path=ppt/charts/_rels/chart1.xml.rels><?xml version="1.0" encoding="UTF-8" standalone="yes"?>
<Relationships xmlns="http://schemas.openxmlformats.org/package/2006/relationships"><Relationship Id="rId3" Type="http://schemas.openxmlformats.org/officeDocument/2006/relationships/oleObject" Target="file:///C:\Users\Dr%20Soud%20Ahmad%20Khan\Desktop\SPRING%202020\SHORT%20COURSES\Lectures\Final%20Material\IMR-2020.xlsx" TargetMode="External"/><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oleObject" Target="file:///C:\Users\Dr%20Soud%20Ahmad%20Khan\Desktop\SPRING%202020\SHORT%20COURSES\Lectures\Final%20Material\IMR-2020.xlsx" TargetMode="External"/><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oleObject" Target="file:///C:\Users\Dr%20Soud%20Ahmad%20Khan\Desktop\SPRING%202020\SHORT%20COURSES\Lectures\Final%20Material\IMR-2020.xlsx" TargetMode="External"/><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oleObject" Target="file:///C:\Users\Administrator\Desktop\Remittances\Dr.%20Amena%2021-12-22\Homeremittances-working%20file.xlsx" TargetMode="External"/><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oleObject" Target="file:///C:\Users\Administrator\Downloads\Homeremittances-working%20file.xlsx" TargetMode="External"/><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oleObject" Target="file:///C:\Users\Administrator\Downloads\Homeremittances-working%20file.xlsx" TargetMode="External"/><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oleObject" Target="file:///C:\Users\Administrator\Downloads\Homeremittances-working%20file.xlsx" TargetMode="External"/><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oleObject" Target="file:///C:\Users\Administrator\Downloads\Homeremittances-working%20file.xlsx" TargetMode="External"/><Relationship Id="rId2" Type="http://schemas.microsoft.com/office/2011/relationships/chartColorStyle" Target="colors8.xml"/><Relationship Id="rId1" Type="http://schemas.microsoft.com/office/2011/relationships/chartStyle" Target="style8.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3200" b="0" i="0" u="none" strike="noStrike" kern="1200" spc="0" baseline="0">
                <a:solidFill>
                  <a:schemeClr val="tx1">
                    <a:lumMod val="65000"/>
                    <a:lumOff val="35000"/>
                  </a:schemeClr>
                </a:solidFill>
                <a:latin typeface="+mn-lt"/>
                <a:ea typeface="+mn-ea"/>
                <a:cs typeface="+mn-cs"/>
              </a:defRPr>
            </a:pPr>
            <a:r>
              <a:rPr lang="en-US" sz="3200" baseline="0" dirty="0"/>
              <a:t>Infant Mortality Rate Pakistan per 1000 live births</a:t>
            </a:r>
          </a:p>
        </c:rich>
      </c:tx>
      <c:layout/>
      <c:overlay val="0"/>
      <c:spPr>
        <a:noFill/>
        <a:ln>
          <a:noFill/>
        </a:ln>
        <a:effectLst/>
      </c:spPr>
      <c:txPr>
        <a:bodyPr rot="0" spcFirstLastPara="1" vertOverflow="ellipsis" vert="horz" wrap="square" anchor="ctr" anchorCtr="1"/>
        <a:lstStyle/>
        <a:p>
          <a:pPr>
            <a:defRPr sz="3200"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lineChart>
        <c:grouping val="standard"/>
        <c:varyColors val="0"/>
        <c:ser>
          <c:idx val="0"/>
          <c:order val="0"/>
          <c:tx>
            <c:strRef>
              <c:f>Sheet3!$BW$1</c:f>
              <c:strCache>
                <c:ptCount val="1"/>
                <c:pt idx="0">
                  <c:v>Pakistan</c:v>
                </c:pt>
              </c:strCache>
            </c:strRef>
          </c:tx>
          <c:spPr>
            <a:ln w="28575" cap="rnd">
              <a:solidFill>
                <a:schemeClr val="accent1"/>
              </a:solidFill>
              <a:round/>
            </a:ln>
            <a:effectLst/>
          </c:spPr>
          <c:marker>
            <c:symbol val="none"/>
          </c:marker>
          <c:dLbls>
            <c:dLbl>
              <c:idx val="0"/>
              <c:layout>
                <c:manualLayout>
                  <c:x val="4.3177892918825561E-3"/>
                  <c:y val="0.10002287137153251"/>
                </c:manualLayout>
              </c:layout>
              <c:spPr>
                <a:solidFill>
                  <a:srgbClr val="FFC000"/>
                </a:solidFill>
                <a:ln>
                  <a:solidFill>
                    <a:prstClr val="black">
                      <a:lumMod val="25000"/>
                      <a:lumOff val="75000"/>
                    </a:prstClr>
                  </a:solidFill>
                </a:ln>
                <a:effectLst/>
              </c:spPr>
              <c:txPr>
                <a:bodyPr rot="0" spcFirstLastPara="1" vertOverflow="clip" horzOverflow="clip" vert="horz" wrap="square" lIns="38100" tIns="19050" rIns="38100" bIns="19050" anchor="ctr" anchorCtr="1">
                  <a:spAutoFit/>
                </a:bodyPr>
                <a:lstStyle/>
                <a:p>
                  <a:pPr>
                    <a:defRPr sz="2000" b="0" i="0" u="none" strike="noStrike" kern="1200" baseline="0">
                      <a:solidFill>
                        <a:schemeClr val="dk1">
                          <a:lumMod val="65000"/>
                          <a:lumOff val="35000"/>
                        </a:schemeClr>
                      </a:solidFill>
                      <a:latin typeface="+mn-lt"/>
                      <a:ea typeface="+mn-ea"/>
                      <a:cs typeface="+mn-cs"/>
                    </a:defRPr>
                  </a:pPr>
                  <a:endParaRPr lang="en-US"/>
                </a:p>
              </c:txPr>
              <c:showLegendKey val="0"/>
              <c:showVal val="1"/>
              <c:showCatName val="1"/>
              <c:showSerName val="0"/>
              <c:showPercent val="0"/>
              <c:showBubbleSize val="0"/>
              <c:extLst>
                <c:ext xmlns:c15="http://schemas.microsoft.com/office/drawing/2012/chart" uri="{CE6537A1-D6FC-4f65-9D91-7224C49458BB}">
                  <c15:spPr xmlns:c15="http://schemas.microsoft.com/office/drawing/2012/chart">
                    <a:prstGeom prst="wedgeRectCallout">
                      <a:avLst/>
                    </a:prstGeom>
                    <a:noFill/>
                    <a:ln>
                      <a:noFill/>
                    </a:ln>
                  </c15:spPr>
                  <c15:layout/>
                </c:ext>
                <c:ext xmlns:c16="http://schemas.microsoft.com/office/drawing/2014/chart" uri="{C3380CC4-5D6E-409C-BE32-E72D297353CC}">
                  <c16:uniqueId val="{00000002-15E7-4D72-95C0-538B9A055A33}"/>
                </c:ext>
              </c:extLst>
            </c:dLbl>
            <c:dLbl>
              <c:idx val="47"/>
              <c:layout>
                <c:manualLayout>
                  <c:x val="-3.7780656303972364E-2"/>
                  <c:y val="-0.15003430705729878"/>
                </c:manualLayout>
              </c:layout>
              <c:spPr>
                <a:solidFill>
                  <a:srgbClr val="FFC000"/>
                </a:solidFill>
                <a:ln>
                  <a:solidFill>
                    <a:prstClr val="black">
                      <a:lumMod val="25000"/>
                      <a:lumOff val="75000"/>
                    </a:prstClr>
                  </a:solidFill>
                </a:ln>
                <a:effectLst/>
              </c:spPr>
              <c:txPr>
                <a:bodyPr rot="0" spcFirstLastPara="1" vertOverflow="clip" horzOverflow="clip" vert="horz" wrap="square" lIns="38100" tIns="19050" rIns="38100" bIns="19050" anchor="ctr" anchorCtr="1">
                  <a:spAutoFit/>
                </a:bodyPr>
                <a:lstStyle/>
                <a:p>
                  <a:pPr>
                    <a:defRPr sz="2000" b="0" i="0" u="none" strike="noStrike" kern="1200" baseline="0">
                      <a:solidFill>
                        <a:schemeClr val="dk1">
                          <a:lumMod val="65000"/>
                          <a:lumOff val="35000"/>
                        </a:schemeClr>
                      </a:solidFill>
                      <a:latin typeface="+mn-lt"/>
                      <a:ea typeface="+mn-ea"/>
                      <a:cs typeface="+mn-cs"/>
                    </a:defRPr>
                  </a:pPr>
                  <a:endParaRPr lang="en-US"/>
                </a:p>
              </c:txPr>
              <c:showLegendKey val="0"/>
              <c:showVal val="1"/>
              <c:showCatName val="1"/>
              <c:showSerName val="0"/>
              <c:showPercent val="0"/>
              <c:showBubbleSize val="0"/>
              <c:extLst>
                <c:ext xmlns:c15="http://schemas.microsoft.com/office/drawing/2012/chart" uri="{CE6537A1-D6FC-4f65-9D91-7224C49458BB}">
                  <c15:spPr xmlns:c15="http://schemas.microsoft.com/office/drawing/2012/chart">
                    <a:prstGeom prst="wedgeRectCallout">
                      <a:avLst/>
                    </a:prstGeom>
                    <a:noFill/>
                    <a:ln>
                      <a:noFill/>
                    </a:ln>
                  </c15:spPr>
                  <c15:layout/>
                </c:ext>
                <c:ext xmlns:c16="http://schemas.microsoft.com/office/drawing/2014/chart" uri="{C3380CC4-5D6E-409C-BE32-E72D297353CC}">
                  <c16:uniqueId val="{00000001-15E7-4D72-95C0-538B9A055A33}"/>
                </c:ext>
              </c:extLst>
            </c:dLbl>
            <c:spPr>
              <a:solidFill>
                <a:srgbClr val="FFC000"/>
              </a:solidFill>
              <a:ln>
                <a:solidFill>
                  <a:prstClr val="black">
                    <a:lumMod val="25000"/>
                    <a:lumOff val="75000"/>
                  </a:prstClr>
                </a:solidFill>
              </a:ln>
              <a:effectLst/>
            </c:spPr>
            <c:txPr>
              <a:bodyPr rot="0" spcFirstLastPara="1" vertOverflow="clip" horzOverflow="clip" vert="horz" wrap="square" lIns="38100" tIns="19050" rIns="38100" bIns="19050" anchor="ctr" anchorCtr="1">
                <a:spAutoFit/>
              </a:bodyPr>
              <a:lstStyle/>
              <a:p>
                <a:pPr>
                  <a:defRPr sz="900" b="0" i="0" u="none" strike="noStrike" kern="1200" baseline="0">
                    <a:solidFill>
                      <a:schemeClr val="dk1">
                        <a:lumMod val="65000"/>
                        <a:lumOff val="35000"/>
                      </a:schemeClr>
                    </a:solidFill>
                    <a:latin typeface="+mn-lt"/>
                    <a:ea typeface="+mn-ea"/>
                    <a:cs typeface="+mn-cs"/>
                  </a:defRPr>
                </a:pPr>
                <a:endParaRPr lang="en-US"/>
              </a:p>
            </c:txPr>
            <c:showLegendKey val="0"/>
            <c:showVal val="0"/>
            <c:showCatName val="0"/>
            <c:showSerName val="0"/>
            <c:showPercent val="0"/>
            <c:showBubbleSize val="0"/>
            <c:extLst>
              <c:ext xmlns:c15="http://schemas.microsoft.com/office/drawing/2012/chart" uri="{CE6537A1-D6FC-4f65-9D91-7224C49458BB}">
                <c15:spPr xmlns:c15="http://schemas.microsoft.com/office/drawing/2012/chart">
                  <a:prstGeom prst="wedgeRectCallout">
                    <a:avLst/>
                  </a:prstGeom>
                  <a:noFill/>
                  <a:ln>
                    <a:noFill/>
                  </a:ln>
                </c15:spPr>
                <c15:showLeaderLines val="0"/>
              </c:ext>
            </c:extLst>
          </c:dLbls>
          <c:cat>
            <c:numRef>
              <c:f>Sheet3!$BV$2:$BV$49</c:f>
              <c:numCache>
                <c:formatCode>General</c:formatCode>
                <c:ptCount val="48"/>
                <c:pt idx="0">
                  <c:v>1972</c:v>
                </c:pt>
                <c:pt idx="1">
                  <c:v>1973</c:v>
                </c:pt>
                <c:pt idx="2">
                  <c:v>1974</c:v>
                </c:pt>
                <c:pt idx="3">
                  <c:v>1975</c:v>
                </c:pt>
                <c:pt idx="4">
                  <c:v>1976</c:v>
                </c:pt>
                <c:pt idx="5">
                  <c:v>1977</c:v>
                </c:pt>
                <c:pt idx="6">
                  <c:v>1978</c:v>
                </c:pt>
                <c:pt idx="7">
                  <c:v>1979</c:v>
                </c:pt>
                <c:pt idx="8">
                  <c:v>1980</c:v>
                </c:pt>
                <c:pt idx="9">
                  <c:v>1981</c:v>
                </c:pt>
                <c:pt idx="10">
                  <c:v>1982</c:v>
                </c:pt>
                <c:pt idx="11">
                  <c:v>1983</c:v>
                </c:pt>
                <c:pt idx="12">
                  <c:v>1984</c:v>
                </c:pt>
                <c:pt idx="13">
                  <c:v>1985</c:v>
                </c:pt>
                <c:pt idx="14">
                  <c:v>1986</c:v>
                </c:pt>
                <c:pt idx="15">
                  <c:v>1987</c:v>
                </c:pt>
                <c:pt idx="16">
                  <c:v>1988</c:v>
                </c:pt>
                <c:pt idx="17">
                  <c:v>1989</c:v>
                </c:pt>
                <c:pt idx="18">
                  <c:v>1990</c:v>
                </c:pt>
                <c:pt idx="19">
                  <c:v>1991</c:v>
                </c:pt>
                <c:pt idx="20">
                  <c:v>1992</c:v>
                </c:pt>
                <c:pt idx="21">
                  <c:v>1993</c:v>
                </c:pt>
                <c:pt idx="22">
                  <c:v>1994</c:v>
                </c:pt>
                <c:pt idx="23">
                  <c:v>1995</c:v>
                </c:pt>
                <c:pt idx="24">
                  <c:v>1996</c:v>
                </c:pt>
                <c:pt idx="25">
                  <c:v>1997</c:v>
                </c:pt>
                <c:pt idx="26">
                  <c:v>1998</c:v>
                </c:pt>
                <c:pt idx="27">
                  <c:v>1999</c:v>
                </c:pt>
                <c:pt idx="28">
                  <c:v>2000</c:v>
                </c:pt>
                <c:pt idx="29">
                  <c:v>2001</c:v>
                </c:pt>
                <c:pt idx="30">
                  <c:v>2002</c:v>
                </c:pt>
                <c:pt idx="31">
                  <c:v>2003</c:v>
                </c:pt>
                <c:pt idx="32">
                  <c:v>2004</c:v>
                </c:pt>
                <c:pt idx="33">
                  <c:v>2005</c:v>
                </c:pt>
                <c:pt idx="34">
                  <c:v>2006</c:v>
                </c:pt>
                <c:pt idx="35">
                  <c:v>2007</c:v>
                </c:pt>
                <c:pt idx="36">
                  <c:v>2008</c:v>
                </c:pt>
                <c:pt idx="37">
                  <c:v>2009</c:v>
                </c:pt>
                <c:pt idx="38">
                  <c:v>2010</c:v>
                </c:pt>
                <c:pt idx="39">
                  <c:v>2011</c:v>
                </c:pt>
                <c:pt idx="40">
                  <c:v>2012</c:v>
                </c:pt>
                <c:pt idx="41">
                  <c:v>2013</c:v>
                </c:pt>
                <c:pt idx="42">
                  <c:v>2014</c:v>
                </c:pt>
                <c:pt idx="43">
                  <c:v>2015</c:v>
                </c:pt>
                <c:pt idx="44">
                  <c:v>2016</c:v>
                </c:pt>
                <c:pt idx="45">
                  <c:v>2017</c:v>
                </c:pt>
                <c:pt idx="46">
                  <c:v>2018</c:v>
                </c:pt>
                <c:pt idx="47">
                  <c:v>2019</c:v>
                </c:pt>
              </c:numCache>
            </c:numRef>
          </c:cat>
          <c:val>
            <c:numRef>
              <c:f>Sheet3!$BW$2:$BW$49</c:f>
              <c:numCache>
                <c:formatCode>0</c:formatCode>
                <c:ptCount val="48"/>
                <c:pt idx="0">
                  <c:v>137.4</c:v>
                </c:pt>
                <c:pt idx="1">
                  <c:v>135.30000000000001</c:v>
                </c:pt>
                <c:pt idx="2">
                  <c:v>133.5</c:v>
                </c:pt>
                <c:pt idx="3">
                  <c:v>131.80000000000001</c:v>
                </c:pt>
                <c:pt idx="4">
                  <c:v>130.19999999999999</c:v>
                </c:pt>
                <c:pt idx="5">
                  <c:v>128.69999999999999</c:v>
                </c:pt>
                <c:pt idx="6">
                  <c:v>127.2</c:v>
                </c:pt>
                <c:pt idx="7">
                  <c:v>125.8</c:v>
                </c:pt>
                <c:pt idx="8">
                  <c:v>124.3</c:v>
                </c:pt>
                <c:pt idx="9">
                  <c:v>122.8</c:v>
                </c:pt>
                <c:pt idx="10">
                  <c:v>121.2</c:v>
                </c:pt>
                <c:pt idx="11">
                  <c:v>119.6</c:v>
                </c:pt>
                <c:pt idx="12">
                  <c:v>117.8</c:v>
                </c:pt>
                <c:pt idx="13">
                  <c:v>116</c:v>
                </c:pt>
                <c:pt idx="14">
                  <c:v>114.1</c:v>
                </c:pt>
                <c:pt idx="15">
                  <c:v>112.3</c:v>
                </c:pt>
                <c:pt idx="16">
                  <c:v>110.4</c:v>
                </c:pt>
                <c:pt idx="17">
                  <c:v>108.6</c:v>
                </c:pt>
                <c:pt idx="18">
                  <c:v>106.7</c:v>
                </c:pt>
                <c:pt idx="19">
                  <c:v>104.7</c:v>
                </c:pt>
                <c:pt idx="20">
                  <c:v>102.7</c:v>
                </c:pt>
                <c:pt idx="21">
                  <c:v>100.6</c:v>
                </c:pt>
                <c:pt idx="22">
                  <c:v>98.3</c:v>
                </c:pt>
                <c:pt idx="23">
                  <c:v>96</c:v>
                </c:pt>
                <c:pt idx="24">
                  <c:v>93.6</c:v>
                </c:pt>
                <c:pt idx="25">
                  <c:v>91.2</c:v>
                </c:pt>
                <c:pt idx="26">
                  <c:v>88.8</c:v>
                </c:pt>
                <c:pt idx="27">
                  <c:v>86.5</c:v>
                </c:pt>
                <c:pt idx="28">
                  <c:v>84.4</c:v>
                </c:pt>
                <c:pt idx="29">
                  <c:v>82.4</c:v>
                </c:pt>
                <c:pt idx="30">
                  <c:v>80.7</c:v>
                </c:pt>
                <c:pt idx="31">
                  <c:v>79.2</c:v>
                </c:pt>
                <c:pt idx="32">
                  <c:v>77.8</c:v>
                </c:pt>
                <c:pt idx="33">
                  <c:v>76.5</c:v>
                </c:pt>
                <c:pt idx="34">
                  <c:v>75.3</c:v>
                </c:pt>
                <c:pt idx="35">
                  <c:v>74.099999999999994</c:v>
                </c:pt>
                <c:pt idx="36">
                  <c:v>72.8</c:v>
                </c:pt>
                <c:pt idx="37">
                  <c:v>71.5</c:v>
                </c:pt>
                <c:pt idx="38">
                  <c:v>70.099999999999994</c:v>
                </c:pt>
                <c:pt idx="39">
                  <c:v>68.599999999999994</c:v>
                </c:pt>
                <c:pt idx="40">
                  <c:v>67.099999999999994</c:v>
                </c:pt>
                <c:pt idx="41">
                  <c:v>65.400000000000006</c:v>
                </c:pt>
                <c:pt idx="42">
                  <c:v>63.8</c:v>
                </c:pt>
                <c:pt idx="43">
                  <c:v>62.1</c:v>
                </c:pt>
                <c:pt idx="44">
                  <c:v>60.5</c:v>
                </c:pt>
                <c:pt idx="45">
                  <c:v>58.8</c:v>
                </c:pt>
                <c:pt idx="46">
                  <c:v>57.2</c:v>
                </c:pt>
                <c:pt idx="47">
                  <c:v>55.7</c:v>
                </c:pt>
              </c:numCache>
            </c:numRef>
          </c:val>
          <c:smooth val="0"/>
          <c:extLst>
            <c:ext xmlns:c16="http://schemas.microsoft.com/office/drawing/2014/chart" uri="{C3380CC4-5D6E-409C-BE32-E72D297353CC}">
              <c16:uniqueId val="{00000000-15E7-4D72-95C0-538B9A055A33}"/>
            </c:ext>
          </c:extLst>
        </c:ser>
        <c:dLbls>
          <c:showLegendKey val="0"/>
          <c:showVal val="0"/>
          <c:showCatName val="0"/>
          <c:showSerName val="0"/>
          <c:showPercent val="0"/>
          <c:showBubbleSize val="0"/>
        </c:dLbls>
        <c:smooth val="0"/>
        <c:axId val="401415712"/>
        <c:axId val="401416496"/>
      </c:lineChart>
      <c:catAx>
        <c:axId val="40141571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400" b="0" i="0" u="none" strike="noStrike" kern="1200" baseline="0">
                <a:solidFill>
                  <a:schemeClr val="tx1">
                    <a:lumMod val="65000"/>
                    <a:lumOff val="35000"/>
                  </a:schemeClr>
                </a:solidFill>
                <a:latin typeface="+mn-lt"/>
                <a:ea typeface="+mn-ea"/>
                <a:cs typeface="+mn-cs"/>
              </a:defRPr>
            </a:pPr>
            <a:endParaRPr lang="en-US"/>
          </a:p>
        </c:txPr>
        <c:crossAx val="401416496"/>
        <c:crosses val="autoZero"/>
        <c:auto val="1"/>
        <c:lblAlgn val="ctr"/>
        <c:lblOffset val="100"/>
        <c:noMultiLvlLbl val="0"/>
      </c:catAx>
      <c:valAx>
        <c:axId val="401416496"/>
        <c:scaling>
          <c:orientation val="minMax"/>
          <c:max val="140"/>
          <c:min val="40"/>
        </c:scaling>
        <c:delete val="1"/>
        <c:axPos val="l"/>
        <c:numFmt formatCode="0" sourceLinked="1"/>
        <c:majorTickMark val="none"/>
        <c:minorTickMark val="none"/>
        <c:tickLblPos val="nextTo"/>
        <c:crossAx val="401415712"/>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2000" b="0" i="0" u="none" strike="noStrike" kern="1200" spc="0" baseline="0">
                <a:solidFill>
                  <a:schemeClr val="tx1">
                    <a:lumMod val="65000"/>
                    <a:lumOff val="35000"/>
                  </a:schemeClr>
                </a:solidFill>
                <a:latin typeface="+mn-lt"/>
                <a:ea typeface="+mn-ea"/>
                <a:cs typeface="+mn-cs"/>
              </a:defRPr>
            </a:pPr>
            <a:r>
              <a:rPr lang="en-US" sz="3200" baseline="0" dirty="0"/>
              <a:t>SAARC IMR per 1000 live births</a:t>
            </a:r>
          </a:p>
        </c:rich>
      </c:tx>
      <c:layout/>
      <c:overlay val="0"/>
      <c:spPr>
        <a:noFill/>
        <a:ln>
          <a:noFill/>
        </a:ln>
        <a:effectLst/>
      </c:spPr>
      <c:txPr>
        <a:bodyPr rot="0" spcFirstLastPara="1" vertOverflow="ellipsis" vert="horz" wrap="square" anchor="ctr" anchorCtr="1"/>
        <a:lstStyle/>
        <a:p>
          <a:pPr>
            <a:defRPr sz="2000"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lineChart>
        <c:grouping val="standard"/>
        <c:varyColors val="0"/>
        <c:ser>
          <c:idx val="3"/>
          <c:order val="0"/>
          <c:tx>
            <c:strRef>
              <c:f>Sheet3!$F$1</c:f>
              <c:strCache>
                <c:ptCount val="1"/>
                <c:pt idx="0">
                  <c:v>Bangladesh</c:v>
                </c:pt>
              </c:strCache>
            </c:strRef>
          </c:tx>
          <c:spPr>
            <a:ln w="28575" cap="rnd">
              <a:solidFill>
                <a:schemeClr val="accent4"/>
              </a:solidFill>
              <a:round/>
            </a:ln>
            <a:effectLst/>
          </c:spPr>
          <c:marker>
            <c:symbol val="none"/>
          </c:marker>
          <c:dLbls>
            <c:dLbl>
              <c:idx val="21"/>
              <c:layout>
                <c:manualLayout>
                  <c:x val="5.4537521815008726E-3"/>
                  <c:y val="-1.3611112301934585E-2"/>
                </c:manualLayout>
              </c:layout>
              <c:spPr>
                <a:noFill/>
                <a:ln>
                  <a:noFill/>
                </a:ln>
                <a:effectLst/>
              </c:spPr>
              <c:txPr>
                <a:bodyPr rot="0" spcFirstLastPara="1" vertOverflow="ellipsis" vert="horz" wrap="square" lIns="38100" tIns="19050" rIns="38100" bIns="19050" anchor="ctr" anchorCtr="1">
                  <a:spAutoFit/>
                </a:bodyPr>
                <a:lstStyle/>
                <a:p>
                  <a:pPr>
                    <a:defRPr sz="1200" b="0" i="0" u="none" strike="noStrike" kern="1200" baseline="0">
                      <a:solidFill>
                        <a:schemeClr val="accent4"/>
                      </a:solidFill>
                      <a:latin typeface="+mn-lt"/>
                      <a:ea typeface="+mn-ea"/>
                      <a:cs typeface="+mn-cs"/>
                    </a:defRPr>
                  </a:pPr>
                  <a:endParaRPr lang="en-US"/>
                </a:p>
              </c:txPr>
              <c:showLegendKey val="0"/>
              <c:showVal val="0"/>
              <c:showCatName val="0"/>
              <c:showSerName val="1"/>
              <c:showPercent val="0"/>
              <c:showBubbleSize val="0"/>
              <c:extLst>
                <c:ext xmlns:c15="http://schemas.microsoft.com/office/drawing/2012/chart" uri="{CE6537A1-D6FC-4f65-9D91-7224C49458BB}">
                  <c15:layout/>
                </c:ext>
                <c:ext xmlns:c16="http://schemas.microsoft.com/office/drawing/2014/chart" uri="{C3380CC4-5D6E-409C-BE32-E72D297353CC}">
                  <c16:uniqueId val="{00000002-8227-4C1B-8932-DCA3183774E7}"/>
                </c:ext>
              </c:extLst>
            </c:dLbl>
            <c:spPr>
              <a:noFill/>
              <a:ln>
                <a:noFill/>
              </a:ln>
              <a:effectLst/>
            </c:spPr>
            <c:txPr>
              <a:bodyPr rot="0" spcFirstLastPara="1" vertOverflow="ellipsis" vert="horz" wrap="square" lIns="38100" tIns="19050" rIns="38100" bIns="19050" anchor="ctr" anchorCtr="1">
                <a:spAutoFit/>
              </a:bodyPr>
              <a:lstStyle/>
              <a:p>
                <a:pPr>
                  <a:defRPr sz="1200" b="0" i="0" u="none" strike="noStrike" kern="1200" baseline="0">
                    <a:solidFill>
                      <a:schemeClr val="tx1">
                        <a:lumMod val="75000"/>
                        <a:lumOff val="25000"/>
                      </a:schemeClr>
                    </a:solidFill>
                    <a:latin typeface="+mn-lt"/>
                    <a:ea typeface="+mn-ea"/>
                    <a:cs typeface="+mn-cs"/>
                  </a:defRPr>
                </a:pPr>
                <a:endParaRPr lang="en-US"/>
              </a:p>
            </c:txPr>
            <c:showLegendKey val="0"/>
            <c:showVal val="0"/>
            <c:showCatName val="0"/>
            <c:showSerName val="0"/>
            <c:showPercent val="0"/>
            <c:showBubbleSize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Sheet3!$A$2:$A$49</c:f>
              <c:numCache>
                <c:formatCode>General</c:formatCode>
                <c:ptCount val="48"/>
                <c:pt idx="0">
                  <c:v>1972</c:v>
                </c:pt>
                <c:pt idx="1">
                  <c:v>1973</c:v>
                </c:pt>
                <c:pt idx="2">
                  <c:v>1974</c:v>
                </c:pt>
                <c:pt idx="3">
                  <c:v>1975</c:v>
                </c:pt>
                <c:pt idx="4">
                  <c:v>1976</c:v>
                </c:pt>
                <c:pt idx="5">
                  <c:v>1977</c:v>
                </c:pt>
                <c:pt idx="6">
                  <c:v>1978</c:v>
                </c:pt>
                <c:pt idx="7">
                  <c:v>1979</c:v>
                </c:pt>
                <c:pt idx="8">
                  <c:v>1980</c:v>
                </c:pt>
                <c:pt idx="9">
                  <c:v>1981</c:v>
                </c:pt>
                <c:pt idx="10">
                  <c:v>1982</c:v>
                </c:pt>
                <c:pt idx="11">
                  <c:v>1983</c:v>
                </c:pt>
                <c:pt idx="12">
                  <c:v>1984</c:v>
                </c:pt>
                <c:pt idx="13">
                  <c:v>1985</c:v>
                </c:pt>
                <c:pt idx="14">
                  <c:v>1986</c:v>
                </c:pt>
                <c:pt idx="15">
                  <c:v>1987</c:v>
                </c:pt>
                <c:pt idx="16">
                  <c:v>1988</c:v>
                </c:pt>
                <c:pt idx="17">
                  <c:v>1989</c:v>
                </c:pt>
                <c:pt idx="18">
                  <c:v>1990</c:v>
                </c:pt>
                <c:pt idx="19">
                  <c:v>1991</c:v>
                </c:pt>
                <c:pt idx="20">
                  <c:v>1992</c:v>
                </c:pt>
                <c:pt idx="21">
                  <c:v>1993</c:v>
                </c:pt>
                <c:pt idx="22">
                  <c:v>1994</c:v>
                </c:pt>
                <c:pt idx="23">
                  <c:v>1995</c:v>
                </c:pt>
                <c:pt idx="24">
                  <c:v>1996</c:v>
                </c:pt>
                <c:pt idx="25">
                  <c:v>1997</c:v>
                </c:pt>
                <c:pt idx="26">
                  <c:v>1998</c:v>
                </c:pt>
                <c:pt idx="27">
                  <c:v>1999</c:v>
                </c:pt>
                <c:pt idx="28">
                  <c:v>2000</c:v>
                </c:pt>
                <c:pt idx="29">
                  <c:v>2001</c:v>
                </c:pt>
                <c:pt idx="30">
                  <c:v>2002</c:v>
                </c:pt>
                <c:pt idx="31">
                  <c:v>2003</c:v>
                </c:pt>
                <c:pt idx="32">
                  <c:v>2004</c:v>
                </c:pt>
                <c:pt idx="33">
                  <c:v>2005</c:v>
                </c:pt>
                <c:pt idx="34">
                  <c:v>2006</c:v>
                </c:pt>
                <c:pt idx="35">
                  <c:v>2007</c:v>
                </c:pt>
                <c:pt idx="36">
                  <c:v>2008</c:v>
                </c:pt>
                <c:pt idx="37">
                  <c:v>2009</c:v>
                </c:pt>
                <c:pt idx="38">
                  <c:v>2010</c:v>
                </c:pt>
                <c:pt idx="39">
                  <c:v>2011</c:v>
                </c:pt>
                <c:pt idx="40">
                  <c:v>2012</c:v>
                </c:pt>
                <c:pt idx="41">
                  <c:v>2013</c:v>
                </c:pt>
                <c:pt idx="42">
                  <c:v>2014</c:v>
                </c:pt>
                <c:pt idx="43">
                  <c:v>2015</c:v>
                </c:pt>
                <c:pt idx="44">
                  <c:v>2016</c:v>
                </c:pt>
                <c:pt idx="45">
                  <c:v>2017</c:v>
                </c:pt>
                <c:pt idx="46">
                  <c:v>2018</c:v>
                </c:pt>
                <c:pt idx="47">
                  <c:v>2019</c:v>
                </c:pt>
              </c:numCache>
            </c:numRef>
          </c:cat>
          <c:val>
            <c:numRef>
              <c:f>Sheet3!$F$2:$F$49</c:f>
              <c:numCache>
                <c:formatCode>0</c:formatCode>
                <c:ptCount val="48"/>
                <c:pt idx="0">
                  <c:v>147.6</c:v>
                </c:pt>
                <c:pt idx="1">
                  <c:v>147</c:v>
                </c:pt>
                <c:pt idx="2">
                  <c:v>146.1</c:v>
                </c:pt>
                <c:pt idx="3">
                  <c:v>144.80000000000001</c:v>
                </c:pt>
                <c:pt idx="4">
                  <c:v>143.19999999999999</c:v>
                </c:pt>
                <c:pt idx="5">
                  <c:v>141.1</c:v>
                </c:pt>
                <c:pt idx="6">
                  <c:v>138.80000000000001</c:v>
                </c:pt>
                <c:pt idx="7">
                  <c:v>136.30000000000001</c:v>
                </c:pt>
                <c:pt idx="8">
                  <c:v>133.5</c:v>
                </c:pt>
                <c:pt idx="9">
                  <c:v>130.69999999999999</c:v>
                </c:pt>
                <c:pt idx="10">
                  <c:v>127.7</c:v>
                </c:pt>
                <c:pt idx="11">
                  <c:v>124.5</c:v>
                </c:pt>
                <c:pt idx="12">
                  <c:v>121.2</c:v>
                </c:pt>
                <c:pt idx="13">
                  <c:v>117.9</c:v>
                </c:pt>
                <c:pt idx="14">
                  <c:v>114.3</c:v>
                </c:pt>
                <c:pt idx="15">
                  <c:v>110.7</c:v>
                </c:pt>
                <c:pt idx="16">
                  <c:v>107.1</c:v>
                </c:pt>
                <c:pt idx="17">
                  <c:v>103.4</c:v>
                </c:pt>
                <c:pt idx="18">
                  <c:v>99.7</c:v>
                </c:pt>
                <c:pt idx="19">
                  <c:v>95.9</c:v>
                </c:pt>
                <c:pt idx="20">
                  <c:v>92.2</c:v>
                </c:pt>
                <c:pt idx="21">
                  <c:v>88.4</c:v>
                </c:pt>
                <c:pt idx="22">
                  <c:v>84.7</c:v>
                </c:pt>
                <c:pt idx="23">
                  <c:v>81</c:v>
                </c:pt>
                <c:pt idx="24">
                  <c:v>77.3</c:v>
                </c:pt>
                <c:pt idx="25">
                  <c:v>73.7</c:v>
                </c:pt>
                <c:pt idx="26">
                  <c:v>70.099999999999994</c:v>
                </c:pt>
                <c:pt idx="27">
                  <c:v>66.7</c:v>
                </c:pt>
                <c:pt idx="28">
                  <c:v>63.4</c:v>
                </c:pt>
                <c:pt idx="29">
                  <c:v>60.3</c:v>
                </c:pt>
                <c:pt idx="30">
                  <c:v>57.3</c:v>
                </c:pt>
                <c:pt idx="31">
                  <c:v>54.6</c:v>
                </c:pt>
                <c:pt idx="32">
                  <c:v>52</c:v>
                </c:pt>
                <c:pt idx="33">
                  <c:v>49.5</c:v>
                </c:pt>
                <c:pt idx="34">
                  <c:v>47.1</c:v>
                </c:pt>
                <c:pt idx="35">
                  <c:v>44.8</c:v>
                </c:pt>
                <c:pt idx="36">
                  <c:v>42.6</c:v>
                </c:pt>
                <c:pt idx="37">
                  <c:v>40.5</c:v>
                </c:pt>
                <c:pt idx="38">
                  <c:v>38.6</c:v>
                </c:pt>
                <c:pt idx="39">
                  <c:v>36.799999999999997</c:v>
                </c:pt>
                <c:pt idx="40">
                  <c:v>35.1</c:v>
                </c:pt>
                <c:pt idx="41">
                  <c:v>33.5</c:v>
                </c:pt>
                <c:pt idx="42">
                  <c:v>32.1</c:v>
                </c:pt>
                <c:pt idx="43">
                  <c:v>30.6</c:v>
                </c:pt>
                <c:pt idx="44">
                  <c:v>29.3</c:v>
                </c:pt>
                <c:pt idx="45">
                  <c:v>28</c:v>
                </c:pt>
                <c:pt idx="46">
                  <c:v>26.7</c:v>
                </c:pt>
                <c:pt idx="47">
                  <c:v>25.6</c:v>
                </c:pt>
              </c:numCache>
            </c:numRef>
          </c:val>
          <c:smooth val="0"/>
          <c:extLst>
            <c:ext xmlns:c16="http://schemas.microsoft.com/office/drawing/2014/chart" uri="{C3380CC4-5D6E-409C-BE32-E72D297353CC}">
              <c16:uniqueId val="{00000004-731B-4423-9D59-2EAF817D6509}"/>
            </c:ext>
          </c:extLst>
        </c:ser>
        <c:ser>
          <c:idx val="4"/>
          <c:order val="1"/>
          <c:tx>
            <c:strRef>
              <c:f>Sheet3!$G$1</c:f>
              <c:strCache>
                <c:ptCount val="1"/>
                <c:pt idx="0">
                  <c:v>Bhutan</c:v>
                </c:pt>
              </c:strCache>
            </c:strRef>
          </c:tx>
          <c:spPr>
            <a:ln w="28575" cap="rnd">
              <a:solidFill>
                <a:schemeClr val="accent5"/>
              </a:solidFill>
              <a:round/>
            </a:ln>
            <a:effectLst/>
          </c:spPr>
          <c:marker>
            <c:symbol val="none"/>
          </c:marker>
          <c:dLbls>
            <c:dLbl>
              <c:idx val="39"/>
              <c:layout>
                <c:manualLayout>
                  <c:x val="0"/>
                  <c:y val="4.6666670749490005E-2"/>
                </c:manualLayout>
              </c:layout>
              <c:spPr>
                <a:noFill/>
                <a:ln>
                  <a:noFill/>
                </a:ln>
                <a:effectLst/>
              </c:spPr>
              <c:txPr>
                <a:bodyPr rot="0" spcFirstLastPara="1" vertOverflow="ellipsis" vert="horz" wrap="square" lIns="38100" tIns="19050" rIns="38100" bIns="19050" anchor="ctr" anchorCtr="1">
                  <a:spAutoFit/>
                </a:bodyPr>
                <a:lstStyle/>
                <a:p>
                  <a:pPr>
                    <a:defRPr sz="1200" b="0" i="0" u="none" strike="noStrike" kern="1200" baseline="0">
                      <a:solidFill>
                        <a:schemeClr val="accent5"/>
                      </a:solidFill>
                      <a:latin typeface="+mn-lt"/>
                      <a:ea typeface="+mn-ea"/>
                      <a:cs typeface="+mn-cs"/>
                    </a:defRPr>
                  </a:pPr>
                  <a:endParaRPr lang="en-US"/>
                </a:p>
              </c:txPr>
              <c:showLegendKey val="0"/>
              <c:showVal val="0"/>
              <c:showCatName val="0"/>
              <c:showSerName val="1"/>
              <c:showPercent val="0"/>
              <c:showBubbleSize val="0"/>
              <c:extLst>
                <c:ext xmlns:c15="http://schemas.microsoft.com/office/drawing/2012/chart" uri="{CE6537A1-D6FC-4f65-9D91-7224C49458BB}">
                  <c15:layout/>
                </c:ext>
                <c:ext xmlns:c16="http://schemas.microsoft.com/office/drawing/2014/chart" uri="{C3380CC4-5D6E-409C-BE32-E72D297353CC}">
                  <c16:uniqueId val="{00000001-8227-4C1B-8932-DCA3183774E7}"/>
                </c:ext>
              </c:extLst>
            </c:dLbl>
            <c:spPr>
              <a:noFill/>
              <a:ln>
                <a:noFill/>
              </a:ln>
              <a:effectLst/>
            </c:spPr>
            <c:txPr>
              <a:bodyPr rot="0" spcFirstLastPara="1" vertOverflow="ellipsis" vert="horz" wrap="square" lIns="38100" tIns="19050" rIns="38100" bIns="19050" anchor="ctr" anchorCtr="1">
                <a:spAutoFit/>
              </a:bodyPr>
              <a:lstStyle/>
              <a:p>
                <a:pPr>
                  <a:defRPr sz="1200" b="0" i="0" u="none" strike="noStrike" kern="1200" baseline="0">
                    <a:solidFill>
                      <a:schemeClr val="tx1">
                        <a:lumMod val="75000"/>
                        <a:lumOff val="25000"/>
                      </a:schemeClr>
                    </a:solidFill>
                    <a:latin typeface="+mn-lt"/>
                    <a:ea typeface="+mn-ea"/>
                    <a:cs typeface="+mn-cs"/>
                  </a:defRPr>
                </a:pPr>
                <a:endParaRPr lang="en-US"/>
              </a:p>
            </c:txPr>
            <c:showLegendKey val="0"/>
            <c:showVal val="0"/>
            <c:showCatName val="0"/>
            <c:showSerName val="0"/>
            <c:showPercent val="0"/>
            <c:showBubbleSize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Sheet3!$A$2:$A$49</c:f>
              <c:numCache>
                <c:formatCode>General</c:formatCode>
                <c:ptCount val="48"/>
                <c:pt idx="0">
                  <c:v>1972</c:v>
                </c:pt>
                <c:pt idx="1">
                  <c:v>1973</c:v>
                </c:pt>
                <c:pt idx="2">
                  <c:v>1974</c:v>
                </c:pt>
                <c:pt idx="3">
                  <c:v>1975</c:v>
                </c:pt>
                <c:pt idx="4">
                  <c:v>1976</c:v>
                </c:pt>
                <c:pt idx="5">
                  <c:v>1977</c:v>
                </c:pt>
                <c:pt idx="6">
                  <c:v>1978</c:v>
                </c:pt>
                <c:pt idx="7">
                  <c:v>1979</c:v>
                </c:pt>
                <c:pt idx="8">
                  <c:v>1980</c:v>
                </c:pt>
                <c:pt idx="9">
                  <c:v>1981</c:v>
                </c:pt>
                <c:pt idx="10">
                  <c:v>1982</c:v>
                </c:pt>
                <c:pt idx="11">
                  <c:v>1983</c:v>
                </c:pt>
                <c:pt idx="12">
                  <c:v>1984</c:v>
                </c:pt>
                <c:pt idx="13">
                  <c:v>1985</c:v>
                </c:pt>
                <c:pt idx="14">
                  <c:v>1986</c:v>
                </c:pt>
                <c:pt idx="15">
                  <c:v>1987</c:v>
                </c:pt>
                <c:pt idx="16">
                  <c:v>1988</c:v>
                </c:pt>
                <c:pt idx="17">
                  <c:v>1989</c:v>
                </c:pt>
                <c:pt idx="18">
                  <c:v>1990</c:v>
                </c:pt>
                <c:pt idx="19">
                  <c:v>1991</c:v>
                </c:pt>
                <c:pt idx="20">
                  <c:v>1992</c:v>
                </c:pt>
                <c:pt idx="21">
                  <c:v>1993</c:v>
                </c:pt>
                <c:pt idx="22">
                  <c:v>1994</c:v>
                </c:pt>
                <c:pt idx="23">
                  <c:v>1995</c:v>
                </c:pt>
                <c:pt idx="24">
                  <c:v>1996</c:v>
                </c:pt>
                <c:pt idx="25">
                  <c:v>1997</c:v>
                </c:pt>
                <c:pt idx="26">
                  <c:v>1998</c:v>
                </c:pt>
                <c:pt idx="27">
                  <c:v>1999</c:v>
                </c:pt>
                <c:pt idx="28">
                  <c:v>2000</c:v>
                </c:pt>
                <c:pt idx="29">
                  <c:v>2001</c:v>
                </c:pt>
                <c:pt idx="30">
                  <c:v>2002</c:v>
                </c:pt>
                <c:pt idx="31">
                  <c:v>2003</c:v>
                </c:pt>
                <c:pt idx="32">
                  <c:v>2004</c:v>
                </c:pt>
                <c:pt idx="33">
                  <c:v>2005</c:v>
                </c:pt>
                <c:pt idx="34">
                  <c:v>2006</c:v>
                </c:pt>
                <c:pt idx="35">
                  <c:v>2007</c:v>
                </c:pt>
                <c:pt idx="36">
                  <c:v>2008</c:v>
                </c:pt>
                <c:pt idx="37">
                  <c:v>2009</c:v>
                </c:pt>
                <c:pt idx="38">
                  <c:v>2010</c:v>
                </c:pt>
                <c:pt idx="39">
                  <c:v>2011</c:v>
                </c:pt>
                <c:pt idx="40">
                  <c:v>2012</c:v>
                </c:pt>
                <c:pt idx="41">
                  <c:v>2013</c:v>
                </c:pt>
                <c:pt idx="42">
                  <c:v>2014</c:v>
                </c:pt>
                <c:pt idx="43">
                  <c:v>2015</c:v>
                </c:pt>
                <c:pt idx="44">
                  <c:v>2016</c:v>
                </c:pt>
                <c:pt idx="45">
                  <c:v>2017</c:v>
                </c:pt>
                <c:pt idx="46">
                  <c:v>2018</c:v>
                </c:pt>
                <c:pt idx="47">
                  <c:v>2019</c:v>
                </c:pt>
              </c:numCache>
            </c:numRef>
          </c:cat>
          <c:val>
            <c:numRef>
              <c:f>Sheet3!$G$2:$G$49</c:f>
              <c:numCache>
                <c:formatCode>0</c:formatCode>
                <c:ptCount val="48"/>
                <c:pt idx="0">
                  <c:v>170.6</c:v>
                </c:pt>
                <c:pt idx="1">
                  <c:v>165</c:v>
                </c:pt>
                <c:pt idx="2">
                  <c:v>159.6</c:v>
                </c:pt>
                <c:pt idx="3">
                  <c:v>154.30000000000001</c:v>
                </c:pt>
                <c:pt idx="4">
                  <c:v>149.30000000000001</c:v>
                </c:pt>
                <c:pt idx="5">
                  <c:v>144.6</c:v>
                </c:pt>
                <c:pt idx="6">
                  <c:v>139.9</c:v>
                </c:pt>
                <c:pt idx="7">
                  <c:v>135.30000000000001</c:v>
                </c:pt>
                <c:pt idx="8">
                  <c:v>130.5</c:v>
                </c:pt>
                <c:pt idx="9">
                  <c:v>125.9</c:v>
                </c:pt>
                <c:pt idx="10">
                  <c:v>121.3</c:v>
                </c:pt>
                <c:pt idx="11">
                  <c:v>117</c:v>
                </c:pt>
                <c:pt idx="12">
                  <c:v>112.7</c:v>
                </c:pt>
                <c:pt idx="13">
                  <c:v>108.5</c:v>
                </c:pt>
                <c:pt idx="14">
                  <c:v>104.5</c:v>
                </c:pt>
                <c:pt idx="15">
                  <c:v>100.5</c:v>
                </c:pt>
                <c:pt idx="16">
                  <c:v>96.6</c:v>
                </c:pt>
                <c:pt idx="17">
                  <c:v>92.8</c:v>
                </c:pt>
                <c:pt idx="18">
                  <c:v>89.1</c:v>
                </c:pt>
                <c:pt idx="19">
                  <c:v>85.6</c:v>
                </c:pt>
                <c:pt idx="20">
                  <c:v>82.2</c:v>
                </c:pt>
                <c:pt idx="21">
                  <c:v>78.900000000000006</c:v>
                </c:pt>
                <c:pt idx="22">
                  <c:v>75.599999999999994</c:v>
                </c:pt>
                <c:pt idx="23">
                  <c:v>72.400000000000006</c:v>
                </c:pt>
                <c:pt idx="24">
                  <c:v>69.2</c:v>
                </c:pt>
                <c:pt idx="25">
                  <c:v>66.099999999999994</c:v>
                </c:pt>
                <c:pt idx="26">
                  <c:v>63.1</c:v>
                </c:pt>
                <c:pt idx="27">
                  <c:v>60.2</c:v>
                </c:pt>
                <c:pt idx="28">
                  <c:v>57.4</c:v>
                </c:pt>
                <c:pt idx="29">
                  <c:v>54.7</c:v>
                </c:pt>
                <c:pt idx="30">
                  <c:v>52.1</c:v>
                </c:pt>
                <c:pt idx="31">
                  <c:v>49.5</c:v>
                </c:pt>
                <c:pt idx="32">
                  <c:v>47</c:v>
                </c:pt>
                <c:pt idx="33">
                  <c:v>44.6</c:v>
                </c:pt>
                <c:pt idx="34">
                  <c:v>42.2</c:v>
                </c:pt>
                <c:pt idx="35">
                  <c:v>40</c:v>
                </c:pt>
                <c:pt idx="36">
                  <c:v>37.799999999999997</c:v>
                </c:pt>
                <c:pt idx="37">
                  <c:v>35.799999999999997</c:v>
                </c:pt>
                <c:pt idx="38">
                  <c:v>34</c:v>
                </c:pt>
                <c:pt idx="39">
                  <c:v>32.299999999999997</c:v>
                </c:pt>
                <c:pt idx="40">
                  <c:v>30.9</c:v>
                </c:pt>
                <c:pt idx="41">
                  <c:v>29.6</c:v>
                </c:pt>
                <c:pt idx="42">
                  <c:v>28.5</c:v>
                </c:pt>
                <c:pt idx="43">
                  <c:v>27.4</c:v>
                </c:pt>
                <c:pt idx="44">
                  <c:v>26.4</c:v>
                </c:pt>
                <c:pt idx="45">
                  <c:v>25.5</c:v>
                </c:pt>
                <c:pt idx="46">
                  <c:v>24.7</c:v>
                </c:pt>
                <c:pt idx="47">
                  <c:v>23.8</c:v>
                </c:pt>
              </c:numCache>
            </c:numRef>
          </c:val>
          <c:smooth val="0"/>
          <c:extLst>
            <c:ext xmlns:c16="http://schemas.microsoft.com/office/drawing/2014/chart" uri="{C3380CC4-5D6E-409C-BE32-E72D297353CC}">
              <c16:uniqueId val="{00000005-731B-4423-9D59-2EAF817D6509}"/>
            </c:ext>
          </c:extLst>
        </c:ser>
        <c:ser>
          <c:idx val="5"/>
          <c:order val="2"/>
          <c:tx>
            <c:strRef>
              <c:f>Sheet3!$H$1</c:f>
              <c:strCache>
                <c:ptCount val="1"/>
                <c:pt idx="0">
                  <c:v>India</c:v>
                </c:pt>
              </c:strCache>
            </c:strRef>
          </c:tx>
          <c:spPr>
            <a:ln w="28575" cap="rnd">
              <a:solidFill>
                <a:schemeClr val="accent6"/>
              </a:solidFill>
              <a:round/>
            </a:ln>
            <a:effectLst/>
          </c:spPr>
          <c:marker>
            <c:symbol val="none"/>
          </c:marker>
          <c:dLbls>
            <c:dLbl>
              <c:idx val="30"/>
              <c:layout>
                <c:manualLayout>
                  <c:x val="-8.492569002123064E-3"/>
                  <c:y val="-0.14147909967845665"/>
                </c:manualLayout>
              </c:layout>
              <c:tx>
                <c:rich>
                  <a:bodyPr rot="0" spcFirstLastPara="1" vertOverflow="ellipsis" vert="horz" wrap="square" lIns="38100" tIns="19050" rIns="38100" bIns="19050" anchor="ctr" anchorCtr="1">
                    <a:spAutoFit/>
                  </a:bodyPr>
                  <a:lstStyle/>
                  <a:p>
                    <a:pPr>
                      <a:defRPr sz="1400" b="0" i="0" u="none" strike="noStrike" kern="1200" baseline="0">
                        <a:solidFill>
                          <a:schemeClr val="accent6"/>
                        </a:solidFill>
                        <a:latin typeface="+mn-lt"/>
                        <a:ea typeface="+mn-ea"/>
                        <a:cs typeface="+mn-cs"/>
                      </a:defRPr>
                    </a:pPr>
                    <a:r>
                      <a:rPr lang="en-US">
                        <a:solidFill>
                          <a:schemeClr val="accent6"/>
                        </a:solidFill>
                      </a:rPr>
                      <a:t>INDIA</a:t>
                    </a:r>
                  </a:p>
                </c:rich>
              </c:tx>
              <c:spPr>
                <a:noFill/>
                <a:ln>
                  <a:noFill/>
                </a:ln>
                <a:effectLst/>
              </c:spPr>
              <c:txPr>
                <a:bodyPr rot="0" spcFirstLastPara="1" vertOverflow="ellipsis" vert="horz" wrap="square" lIns="38100" tIns="19050" rIns="38100" bIns="19050" anchor="ctr" anchorCtr="1">
                  <a:spAutoFit/>
                </a:bodyPr>
                <a:lstStyle/>
                <a:p>
                  <a:pPr>
                    <a:defRPr sz="1400" b="0" i="0" u="none" strike="noStrike" kern="1200" baseline="0">
                      <a:solidFill>
                        <a:schemeClr val="accent6"/>
                      </a:solidFill>
                      <a:latin typeface="+mn-lt"/>
                      <a:ea typeface="+mn-ea"/>
                      <a:cs typeface="+mn-cs"/>
                    </a:defRPr>
                  </a:pPr>
                  <a:endParaRPr lang="en-US"/>
                </a:p>
              </c:txPr>
              <c:showLegendKey val="0"/>
              <c:showVal val="1"/>
              <c:showCatName val="0"/>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7-731B-4423-9D59-2EAF817D6509}"/>
                </c:ext>
              </c:extLst>
            </c:dLbl>
            <c:spPr>
              <a:noFill/>
              <a:ln>
                <a:noFill/>
              </a:ln>
              <a:effectLst/>
            </c:spPr>
            <c:txPr>
              <a:bodyPr rot="0" spcFirstLastPara="1" vertOverflow="ellipsis" vert="horz" wrap="square" lIns="38100" tIns="19050" rIns="38100" bIns="19050" anchor="ctr" anchorCtr="1">
                <a:spAutoFit/>
              </a:bodyPr>
              <a:lstStyle/>
              <a:p>
                <a:pPr>
                  <a:defRPr sz="1400" b="0" i="0" u="none" strike="noStrike" kern="1200" baseline="0">
                    <a:solidFill>
                      <a:schemeClr val="tx1">
                        <a:lumMod val="75000"/>
                        <a:lumOff val="25000"/>
                      </a:schemeClr>
                    </a:solidFill>
                    <a:latin typeface="+mn-lt"/>
                    <a:ea typeface="+mn-ea"/>
                    <a:cs typeface="+mn-cs"/>
                  </a:defRPr>
                </a:pPr>
                <a:endParaRPr lang="en-US"/>
              </a:p>
            </c:txPr>
            <c:showLegendKey val="0"/>
            <c:showVal val="0"/>
            <c:showCatName val="0"/>
            <c:showSerName val="0"/>
            <c:showPercent val="0"/>
            <c:showBubbleSize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Sheet3!$A$2:$A$49</c:f>
              <c:numCache>
                <c:formatCode>General</c:formatCode>
                <c:ptCount val="48"/>
                <c:pt idx="0">
                  <c:v>1972</c:v>
                </c:pt>
                <c:pt idx="1">
                  <c:v>1973</c:v>
                </c:pt>
                <c:pt idx="2">
                  <c:v>1974</c:v>
                </c:pt>
                <c:pt idx="3">
                  <c:v>1975</c:v>
                </c:pt>
                <c:pt idx="4">
                  <c:v>1976</c:v>
                </c:pt>
                <c:pt idx="5">
                  <c:v>1977</c:v>
                </c:pt>
                <c:pt idx="6">
                  <c:v>1978</c:v>
                </c:pt>
                <c:pt idx="7">
                  <c:v>1979</c:v>
                </c:pt>
                <c:pt idx="8">
                  <c:v>1980</c:v>
                </c:pt>
                <c:pt idx="9">
                  <c:v>1981</c:v>
                </c:pt>
                <c:pt idx="10">
                  <c:v>1982</c:v>
                </c:pt>
                <c:pt idx="11">
                  <c:v>1983</c:v>
                </c:pt>
                <c:pt idx="12">
                  <c:v>1984</c:v>
                </c:pt>
                <c:pt idx="13">
                  <c:v>1985</c:v>
                </c:pt>
                <c:pt idx="14">
                  <c:v>1986</c:v>
                </c:pt>
                <c:pt idx="15">
                  <c:v>1987</c:v>
                </c:pt>
                <c:pt idx="16">
                  <c:v>1988</c:v>
                </c:pt>
                <c:pt idx="17">
                  <c:v>1989</c:v>
                </c:pt>
                <c:pt idx="18">
                  <c:v>1990</c:v>
                </c:pt>
                <c:pt idx="19">
                  <c:v>1991</c:v>
                </c:pt>
                <c:pt idx="20">
                  <c:v>1992</c:v>
                </c:pt>
                <c:pt idx="21">
                  <c:v>1993</c:v>
                </c:pt>
                <c:pt idx="22">
                  <c:v>1994</c:v>
                </c:pt>
                <c:pt idx="23">
                  <c:v>1995</c:v>
                </c:pt>
                <c:pt idx="24">
                  <c:v>1996</c:v>
                </c:pt>
                <c:pt idx="25">
                  <c:v>1997</c:v>
                </c:pt>
                <c:pt idx="26">
                  <c:v>1998</c:v>
                </c:pt>
                <c:pt idx="27">
                  <c:v>1999</c:v>
                </c:pt>
                <c:pt idx="28">
                  <c:v>2000</c:v>
                </c:pt>
                <c:pt idx="29">
                  <c:v>2001</c:v>
                </c:pt>
                <c:pt idx="30">
                  <c:v>2002</c:v>
                </c:pt>
                <c:pt idx="31">
                  <c:v>2003</c:v>
                </c:pt>
                <c:pt idx="32">
                  <c:v>2004</c:v>
                </c:pt>
                <c:pt idx="33">
                  <c:v>2005</c:v>
                </c:pt>
                <c:pt idx="34">
                  <c:v>2006</c:v>
                </c:pt>
                <c:pt idx="35">
                  <c:v>2007</c:v>
                </c:pt>
                <c:pt idx="36">
                  <c:v>2008</c:v>
                </c:pt>
                <c:pt idx="37">
                  <c:v>2009</c:v>
                </c:pt>
                <c:pt idx="38">
                  <c:v>2010</c:v>
                </c:pt>
                <c:pt idx="39">
                  <c:v>2011</c:v>
                </c:pt>
                <c:pt idx="40">
                  <c:v>2012</c:v>
                </c:pt>
                <c:pt idx="41">
                  <c:v>2013</c:v>
                </c:pt>
                <c:pt idx="42">
                  <c:v>2014</c:v>
                </c:pt>
                <c:pt idx="43">
                  <c:v>2015</c:v>
                </c:pt>
                <c:pt idx="44">
                  <c:v>2016</c:v>
                </c:pt>
                <c:pt idx="45">
                  <c:v>2017</c:v>
                </c:pt>
                <c:pt idx="46">
                  <c:v>2018</c:v>
                </c:pt>
                <c:pt idx="47">
                  <c:v>2019</c:v>
                </c:pt>
              </c:numCache>
            </c:numRef>
          </c:cat>
          <c:val>
            <c:numRef>
              <c:f>Sheet3!$H$2:$H$49</c:f>
              <c:numCache>
                <c:formatCode>0</c:formatCode>
                <c:ptCount val="48"/>
                <c:pt idx="0">
                  <c:v>138.6</c:v>
                </c:pt>
                <c:pt idx="1">
                  <c:v>136.30000000000001</c:v>
                </c:pt>
                <c:pt idx="2">
                  <c:v>133.80000000000001</c:v>
                </c:pt>
                <c:pt idx="3">
                  <c:v>131</c:v>
                </c:pt>
                <c:pt idx="4">
                  <c:v>127.9</c:v>
                </c:pt>
                <c:pt idx="5">
                  <c:v>124.6</c:v>
                </c:pt>
                <c:pt idx="6">
                  <c:v>121.1</c:v>
                </c:pt>
                <c:pt idx="7">
                  <c:v>117.8</c:v>
                </c:pt>
                <c:pt idx="8">
                  <c:v>114.5</c:v>
                </c:pt>
                <c:pt idx="9">
                  <c:v>111.4</c:v>
                </c:pt>
                <c:pt idx="10">
                  <c:v>108.5</c:v>
                </c:pt>
                <c:pt idx="11">
                  <c:v>105.8</c:v>
                </c:pt>
                <c:pt idx="12">
                  <c:v>103.2</c:v>
                </c:pt>
                <c:pt idx="13">
                  <c:v>100.8</c:v>
                </c:pt>
                <c:pt idx="14">
                  <c:v>98.4</c:v>
                </c:pt>
                <c:pt idx="15">
                  <c:v>95.9</c:v>
                </c:pt>
                <c:pt idx="16">
                  <c:v>93.4</c:v>
                </c:pt>
                <c:pt idx="17">
                  <c:v>90.9</c:v>
                </c:pt>
                <c:pt idx="18">
                  <c:v>88.6</c:v>
                </c:pt>
                <c:pt idx="19">
                  <c:v>86.4</c:v>
                </c:pt>
                <c:pt idx="20">
                  <c:v>84.3</c:v>
                </c:pt>
                <c:pt idx="21">
                  <c:v>82.2</c:v>
                </c:pt>
                <c:pt idx="22">
                  <c:v>80.099999999999994</c:v>
                </c:pt>
                <c:pt idx="23">
                  <c:v>78</c:v>
                </c:pt>
                <c:pt idx="24">
                  <c:v>75.8</c:v>
                </c:pt>
                <c:pt idx="25">
                  <c:v>73.599999999999994</c:v>
                </c:pt>
                <c:pt idx="26">
                  <c:v>71.3</c:v>
                </c:pt>
                <c:pt idx="27">
                  <c:v>69</c:v>
                </c:pt>
                <c:pt idx="28">
                  <c:v>66.7</c:v>
                </c:pt>
                <c:pt idx="29">
                  <c:v>64.400000000000006</c:v>
                </c:pt>
                <c:pt idx="30">
                  <c:v>62.2</c:v>
                </c:pt>
                <c:pt idx="31">
                  <c:v>60</c:v>
                </c:pt>
                <c:pt idx="32">
                  <c:v>57.8</c:v>
                </c:pt>
                <c:pt idx="33">
                  <c:v>55.7</c:v>
                </c:pt>
                <c:pt idx="34">
                  <c:v>53.7</c:v>
                </c:pt>
                <c:pt idx="35">
                  <c:v>51.6</c:v>
                </c:pt>
                <c:pt idx="36">
                  <c:v>49.4</c:v>
                </c:pt>
                <c:pt idx="37">
                  <c:v>47.3</c:v>
                </c:pt>
                <c:pt idx="38">
                  <c:v>45.1</c:v>
                </c:pt>
                <c:pt idx="39">
                  <c:v>43</c:v>
                </c:pt>
                <c:pt idx="40">
                  <c:v>40.9</c:v>
                </c:pt>
                <c:pt idx="41">
                  <c:v>38.799999999999997</c:v>
                </c:pt>
                <c:pt idx="42">
                  <c:v>36.9</c:v>
                </c:pt>
                <c:pt idx="43">
                  <c:v>34.9</c:v>
                </c:pt>
                <c:pt idx="44">
                  <c:v>33.1</c:v>
                </c:pt>
                <c:pt idx="45">
                  <c:v>31.4</c:v>
                </c:pt>
                <c:pt idx="46">
                  <c:v>29.7</c:v>
                </c:pt>
                <c:pt idx="47">
                  <c:v>28.3</c:v>
                </c:pt>
              </c:numCache>
            </c:numRef>
          </c:val>
          <c:smooth val="0"/>
          <c:extLst>
            <c:ext xmlns:c16="http://schemas.microsoft.com/office/drawing/2014/chart" uri="{C3380CC4-5D6E-409C-BE32-E72D297353CC}">
              <c16:uniqueId val="{00000008-731B-4423-9D59-2EAF817D6509}"/>
            </c:ext>
          </c:extLst>
        </c:ser>
        <c:ser>
          <c:idx val="6"/>
          <c:order val="3"/>
          <c:tx>
            <c:strRef>
              <c:f>Sheet3!$I$1</c:f>
              <c:strCache>
                <c:ptCount val="1"/>
                <c:pt idx="0">
                  <c:v>Pakistan</c:v>
                </c:pt>
              </c:strCache>
            </c:strRef>
          </c:tx>
          <c:spPr>
            <a:ln w="28575" cap="rnd">
              <a:solidFill>
                <a:schemeClr val="accent1">
                  <a:lumMod val="60000"/>
                </a:schemeClr>
              </a:solidFill>
              <a:prstDash val="dash"/>
              <a:round/>
            </a:ln>
            <a:effectLst/>
          </c:spPr>
          <c:marker>
            <c:symbol val="none"/>
          </c:marker>
          <c:dLbls>
            <c:dLbl>
              <c:idx val="45"/>
              <c:layout>
                <c:manualLayout>
                  <c:x val="-1.068376068376084E-2"/>
                  <c:y val="-0.1095406360424029"/>
                </c:manualLayout>
              </c:layout>
              <c:tx>
                <c:rich>
                  <a:bodyPr/>
                  <a:lstStyle/>
                  <a:p>
                    <a:r>
                      <a:rPr lang="en-US"/>
                      <a:t>PAKISTAN</a:t>
                    </a:r>
                  </a:p>
                </c:rich>
              </c:tx>
              <c:showLegendKey val="0"/>
              <c:showVal val="1"/>
              <c:showCatName val="0"/>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9-731B-4423-9D59-2EAF817D6509}"/>
                </c:ext>
              </c:extLst>
            </c:dLbl>
            <c:spPr>
              <a:solidFill>
                <a:srgbClr val="92D050"/>
              </a:solidFill>
              <a:ln>
                <a:noFill/>
              </a:ln>
              <a:effectLst/>
            </c:spPr>
            <c:txPr>
              <a:bodyPr rot="0" spcFirstLastPara="1" vertOverflow="ellipsis" vert="horz" wrap="square" lIns="38100" tIns="19050" rIns="38100" bIns="19050" anchor="ctr" anchorCtr="1">
                <a:spAutoFit/>
              </a:bodyPr>
              <a:lstStyle/>
              <a:p>
                <a:pPr>
                  <a:defRPr sz="1400" b="0" i="0" u="none" strike="noStrike" kern="1200" baseline="0">
                    <a:solidFill>
                      <a:schemeClr val="tx1">
                        <a:lumMod val="75000"/>
                        <a:lumOff val="25000"/>
                      </a:schemeClr>
                    </a:solidFill>
                    <a:latin typeface="+mn-lt"/>
                    <a:ea typeface="+mn-ea"/>
                    <a:cs typeface="+mn-cs"/>
                  </a:defRPr>
                </a:pPr>
                <a:endParaRPr lang="en-US"/>
              </a:p>
            </c:txPr>
            <c:showLegendKey val="0"/>
            <c:showVal val="0"/>
            <c:showCatName val="0"/>
            <c:showSerName val="0"/>
            <c:showPercent val="0"/>
            <c:showBubbleSize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Sheet3!$A$2:$A$49</c:f>
              <c:numCache>
                <c:formatCode>General</c:formatCode>
                <c:ptCount val="48"/>
                <c:pt idx="0">
                  <c:v>1972</c:v>
                </c:pt>
                <c:pt idx="1">
                  <c:v>1973</c:v>
                </c:pt>
                <c:pt idx="2">
                  <c:v>1974</c:v>
                </c:pt>
                <c:pt idx="3">
                  <c:v>1975</c:v>
                </c:pt>
                <c:pt idx="4">
                  <c:v>1976</c:v>
                </c:pt>
                <c:pt idx="5">
                  <c:v>1977</c:v>
                </c:pt>
                <c:pt idx="6">
                  <c:v>1978</c:v>
                </c:pt>
                <c:pt idx="7">
                  <c:v>1979</c:v>
                </c:pt>
                <c:pt idx="8">
                  <c:v>1980</c:v>
                </c:pt>
                <c:pt idx="9">
                  <c:v>1981</c:v>
                </c:pt>
                <c:pt idx="10">
                  <c:v>1982</c:v>
                </c:pt>
                <c:pt idx="11">
                  <c:v>1983</c:v>
                </c:pt>
                <c:pt idx="12">
                  <c:v>1984</c:v>
                </c:pt>
                <c:pt idx="13">
                  <c:v>1985</c:v>
                </c:pt>
                <c:pt idx="14">
                  <c:v>1986</c:v>
                </c:pt>
                <c:pt idx="15">
                  <c:v>1987</c:v>
                </c:pt>
                <c:pt idx="16">
                  <c:v>1988</c:v>
                </c:pt>
                <c:pt idx="17">
                  <c:v>1989</c:v>
                </c:pt>
                <c:pt idx="18">
                  <c:v>1990</c:v>
                </c:pt>
                <c:pt idx="19">
                  <c:v>1991</c:v>
                </c:pt>
                <c:pt idx="20">
                  <c:v>1992</c:v>
                </c:pt>
                <c:pt idx="21">
                  <c:v>1993</c:v>
                </c:pt>
                <c:pt idx="22">
                  <c:v>1994</c:v>
                </c:pt>
                <c:pt idx="23">
                  <c:v>1995</c:v>
                </c:pt>
                <c:pt idx="24">
                  <c:v>1996</c:v>
                </c:pt>
                <c:pt idx="25">
                  <c:v>1997</c:v>
                </c:pt>
                <c:pt idx="26">
                  <c:v>1998</c:v>
                </c:pt>
                <c:pt idx="27">
                  <c:v>1999</c:v>
                </c:pt>
                <c:pt idx="28">
                  <c:v>2000</c:v>
                </c:pt>
                <c:pt idx="29">
                  <c:v>2001</c:v>
                </c:pt>
                <c:pt idx="30">
                  <c:v>2002</c:v>
                </c:pt>
                <c:pt idx="31">
                  <c:v>2003</c:v>
                </c:pt>
                <c:pt idx="32">
                  <c:v>2004</c:v>
                </c:pt>
                <c:pt idx="33">
                  <c:v>2005</c:v>
                </c:pt>
                <c:pt idx="34">
                  <c:v>2006</c:v>
                </c:pt>
                <c:pt idx="35">
                  <c:v>2007</c:v>
                </c:pt>
                <c:pt idx="36">
                  <c:v>2008</c:v>
                </c:pt>
                <c:pt idx="37">
                  <c:v>2009</c:v>
                </c:pt>
                <c:pt idx="38">
                  <c:v>2010</c:v>
                </c:pt>
                <c:pt idx="39">
                  <c:v>2011</c:v>
                </c:pt>
                <c:pt idx="40">
                  <c:v>2012</c:v>
                </c:pt>
                <c:pt idx="41">
                  <c:v>2013</c:v>
                </c:pt>
                <c:pt idx="42">
                  <c:v>2014</c:v>
                </c:pt>
                <c:pt idx="43">
                  <c:v>2015</c:v>
                </c:pt>
                <c:pt idx="44">
                  <c:v>2016</c:v>
                </c:pt>
                <c:pt idx="45">
                  <c:v>2017</c:v>
                </c:pt>
                <c:pt idx="46">
                  <c:v>2018</c:v>
                </c:pt>
                <c:pt idx="47">
                  <c:v>2019</c:v>
                </c:pt>
              </c:numCache>
            </c:numRef>
          </c:cat>
          <c:val>
            <c:numRef>
              <c:f>Sheet3!$I$2:$I$49</c:f>
              <c:numCache>
                <c:formatCode>0</c:formatCode>
                <c:ptCount val="48"/>
                <c:pt idx="0">
                  <c:v>137.4</c:v>
                </c:pt>
                <c:pt idx="1">
                  <c:v>135.30000000000001</c:v>
                </c:pt>
                <c:pt idx="2">
                  <c:v>133.5</c:v>
                </c:pt>
                <c:pt idx="3">
                  <c:v>131.80000000000001</c:v>
                </c:pt>
                <c:pt idx="4">
                  <c:v>130.19999999999999</c:v>
                </c:pt>
                <c:pt idx="5">
                  <c:v>128.69999999999999</c:v>
                </c:pt>
                <c:pt idx="6">
                  <c:v>127.2</c:v>
                </c:pt>
                <c:pt idx="7">
                  <c:v>125.8</c:v>
                </c:pt>
                <c:pt idx="8">
                  <c:v>124.3</c:v>
                </c:pt>
                <c:pt idx="9">
                  <c:v>122.8</c:v>
                </c:pt>
                <c:pt idx="10">
                  <c:v>121.2</c:v>
                </c:pt>
                <c:pt idx="11">
                  <c:v>119.6</c:v>
                </c:pt>
                <c:pt idx="12">
                  <c:v>117.8</c:v>
                </c:pt>
                <c:pt idx="13">
                  <c:v>116</c:v>
                </c:pt>
                <c:pt idx="14">
                  <c:v>114.1</c:v>
                </c:pt>
                <c:pt idx="15">
                  <c:v>112.3</c:v>
                </c:pt>
                <c:pt idx="16">
                  <c:v>110.4</c:v>
                </c:pt>
                <c:pt idx="17">
                  <c:v>108.6</c:v>
                </c:pt>
                <c:pt idx="18">
                  <c:v>106.7</c:v>
                </c:pt>
                <c:pt idx="19">
                  <c:v>104.7</c:v>
                </c:pt>
                <c:pt idx="20">
                  <c:v>102.7</c:v>
                </c:pt>
                <c:pt idx="21">
                  <c:v>100.6</c:v>
                </c:pt>
                <c:pt idx="22">
                  <c:v>98.3</c:v>
                </c:pt>
                <c:pt idx="23">
                  <c:v>96</c:v>
                </c:pt>
                <c:pt idx="24">
                  <c:v>93.6</c:v>
                </c:pt>
                <c:pt idx="25">
                  <c:v>91.2</c:v>
                </c:pt>
                <c:pt idx="26">
                  <c:v>88.8</c:v>
                </c:pt>
                <c:pt idx="27">
                  <c:v>86.5</c:v>
                </c:pt>
                <c:pt idx="28">
                  <c:v>84.4</c:v>
                </c:pt>
                <c:pt idx="29">
                  <c:v>82.4</c:v>
                </c:pt>
                <c:pt idx="30">
                  <c:v>80.7</c:v>
                </c:pt>
                <c:pt idx="31">
                  <c:v>79.2</c:v>
                </c:pt>
                <c:pt idx="32">
                  <c:v>77.8</c:v>
                </c:pt>
                <c:pt idx="33">
                  <c:v>76.5</c:v>
                </c:pt>
                <c:pt idx="34">
                  <c:v>75.3</c:v>
                </c:pt>
                <c:pt idx="35">
                  <c:v>74.099999999999994</c:v>
                </c:pt>
                <c:pt idx="36">
                  <c:v>72.8</c:v>
                </c:pt>
                <c:pt idx="37">
                  <c:v>71.5</c:v>
                </c:pt>
                <c:pt idx="38">
                  <c:v>70.099999999999994</c:v>
                </c:pt>
                <c:pt idx="39">
                  <c:v>68.599999999999994</c:v>
                </c:pt>
                <c:pt idx="40">
                  <c:v>67.099999999999994</c:v>
                </c:pt>
                <c:pt idx="41">
                  <c:v>65.400000000000006</c:v>
                </c:pt>
                <c:pt idx="42">
                  <c:v>63.8</c:v>
                </c:pt>
                <c:pt idx="43">
                  <c:v>62.1</c:v>
                </c:pt>
                <c:pt idx="44">
                  <c:v>60.5</c:v>
                </c:pt>
                <c:pt idx="45">
                  <c:v>58.8</c:v>
                </c:pt>
                <c:pt idx="46">
                  <c:v>57.2</c:v>
                </c:pt>
                <c:pt idx="47">
                  <c:v>55.7</c:v>
                </c:pt>
              </c:numCache>
            </c:numRef>
          </c:val>
          <c:smooth val="0"/>
          <c:extLst>
            <c:ext xmlns:c16="http://schemas.microsoft.com/office/drawing/2014/chart" uri="{C3380CC4-5D6E-409C-BE32-E72D297353CC}">
              <c16:uniqueId val="{0000000A-731B-4423-9D59-2EAF817D6509}"/>
            </c:ext>
          </c:extLst>
        </c:ser>
        <c:ser>
          <c:idx val="7"/>
          <c:order val="4"/>
          <c:tx>
            <c:strRef>
              <c:f>Sheet3!$J$1</c:f>
              <c:strCache>
                <c:ptCount val="1"/>
                <c:pt idx="0">
                  <c:v>Maldives</c:v>
                </c:pt>
              </c:strCache>
            </c:strRef>
          </c:tx>
          <c:spPr>
            <a:ln w="28575" cap="rnd">
              <a:solidFill>
                <a:schemeClr val="accent2">
                  <a:lumMod val="60000"/>
                </a:schemeClr>
              </a:solidFill>
              <a:round/>
            </a:ln>
            <a:effectLst/>
          </c:spPr>
          <c:marker>
            <c:symbol val="none"/>
          </c:marker>
          <c:dLbls>
            <c:dLbl>
              <c:idx val="21"/>
              <c:layout>
                <c:manualLayout>
                  <c:x val="-0.16772823779193205"/>
                  <c:y val="0"/>
                </c:manualLayout>
              </c:layout>
              <c:tx>
                <c:rich>
                  <a:bodyPr rot="0" spcFirstLastPara="1" vertOverflow="ellipsis" vert="horz" wrap="square" lIns="38100" tIns="19050" rIns="38100" bIns="19050" anchor="ctr" anchorCtr="1">
                    <a:spAutoFit/>
                  </a:bodyPr>
                  <a:lstStyle/>
                  <a:p>
                    <a:pPr>
                      <a:defRPr sz="1400" b="0" i="0" u="none" strike="noStrike" kern="1200" baseline="0">
                        <a:solidFill>
                          <a:schemeClr val="accent2">
                            <a:lumMod val="50000"/>
                          </a:schemeClr>
                        </a:solidFill>
                        <a:latin typeface="+mn-lt"/>
                        <a:ea typeface="+mn-ea"/>
                        <a:cs typeface="+mn-cs"/>
                      </a:defRPr>
                    </a:pPr>
                    <a:r>
                      <a:rPr lang="en-US">
                        <a:solidFill>
                          <a:schemeClr val="accent2">
                            <a:lumMod val="50000"/>
                          </a:schemeClr>
                        </a:solidFill>
                      </a:rPr>
                      <a:t>MALDIVES</a:t>
                    </a:r>
                  </a:p>
                </c:rich>
              </c:tx>
              <c:spPr>
                <a:noFill/>
                <a:ln>
                  <a:noFill/>
                </a:ln>
                <a:effectLst/>
              </c:spPr>
              <c:txPr>
                <a:bodyPr rot="0" spcFirstLastPara="1" vertOverflow="ellipsis" vert="horz" wrap="square" lIns="38100" tIns="19050" rIns="38100" bIns="19050" anchor="ctr" anchorCtr="1">
                  <a:spAutoFit/>
                </a:bodyPr>
                <a:lstStyle/>
                <a:p>
                  <a:pPr>
                    <a:defRPr sz="1400" b="0" i="0" u="none" strike="noStrike" kern="1200" baseline="0">
                      <a:solidFill>
                        <a:schemeClr val="accent2">
                          <a:lumMod val="50000"/>
                        </a:schemeClr>
                      </a:solidFill>
                      <a:latin typeface="+mn-lt"/>
                      <a:ea typeface="+mn-ea"/>
                      <a:cs typeface="+mn-cs"/>
                    </a:defRPr>
                  </a:pPr>
                  <a:endParaRPr lang="en-US"/>
                </a:p>
              </c:txPr>
              <c:showLegendKey val="0"/>
              <c:showVal val="1"/>
              <c:showCatName val="0"/>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B-731B-4423-9D59-2EAF817D6509}"/>
                </c:ext>
              </c:extLst>
            </c:dLbl>
            <c:spPr>
              <a:noFill/>
              <a:ln>
                <a:noFill/>
              </a:ln>
              <a:effectLst/>
            </c:spPr>
            <c:txPr>
              <a:bodyPr rot="0" spcFirstLastPara="1" vertOverflow="ellipsis" vert="horz" wrap="square" lIns="38100" tIns="19050" rIns="38100" bIns="19050" anchor="ctr" anchorCtr="1">
                <a:spAutoFit/>
              </a:bodyPr>
              <a:lstStyle/>
              <a:p>
                <a:pPr>
                  <a:defRPr sz="1400" b="0" i="0" u="none" strike="noStrike" kern="1200" baseline="0">
                    <a:solidFill>
                      <a:schemeClr val="tx1">
                        <a:lumMod val="75000"/>
                        <a:lumOff val="25000"/>
                      </a:schemeClr>
                    </a:solidFill>
                    <a:latin typeface="+mn-lt"/>
                    <a:ea typeface="+mn-ea"/>
                    <a:cs typeface="+mn-cs"/>
                  </a:defRPr>
                </a:pPr>
                <a:endParaRPr lang="en-US"/>
              </a:p>
            </c:txPr>
            <c:showLegendKey val="0"/>
            <c:showVal val="0"/>
            <c:showCatName val="0"/>
            <c:showSerName val="0"/>
            <c:showPercent val="0"/>
            <c:showBubbleSize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Sheet3!$A$2:$A$49</c:f>
              <c:numCache>
                <c:formatCode>General</c:formatCode>
                <c:ptCount val="48"/>
                <c:pt idx="0">
                  <c:v>1972</c:v>
                </c:pt>
                <c:pt idx="1">
                  <c:v>1973</c:v>
                </c:pt>
                <c:pt idx="2">
                  <c:v>1974</c:v>
                </c:pt>
                <c:pt idx="3">
                  <c:v>1975</c:v>
                </c:pt>
                <c:pt idx="4">
                  <c:v>1976</c:v>
                </c:pt>
                <c:pt idx="5">
                  <c:v>1977</c:v>
                </c:pt>
                <c:pt idx="6">
                  <c:v>1978</c:v>
                </c:pt>
                <c:pt idx="7">
                  <c:v>1979</c:v>
                </c:pt>
                <c:pt idx="8">
                  <c:v>1980</c:v>
                </c:pt>
                <c:pt idx="9">
                  <c:v>1981</c:v>
                </c:pt>
                <c:pt idx="10">
                  <c:v>1982</c:v>
                </c:pt>
                <c:pt idx="11">
                  <c:v>1983</c:v>
                </c:pt>
                <c:pt idx="12">
                  <c:v>1984</c:v>
                </c:pt>
                <c:pt idx="13">
                  <c:v>1985</c:v>
                </c:pt>
                <c:pt idx="14">
                  <c:v>1986</c:v>
                </c:pt>
                <c:pt idx="15">
                  <c:v>1987</c:v>
                </c:pt>
                <c:pt idx="16">
                  <c:v>1988</c:v>
                </c:pt>
                <c:pt idx="17">
                  <c:v>1989</c:v>
                </c:pt>
                <c:pt idx="18">
                  <c:v>1990</c:v>
                </c:pt>
                <c:pt idx="19">
                  <c:v>1991</c:v>
                </c:pt>
                <c:pt idx="20">
                  <c:v>1992</c:v>
                </c:pt>
                <c:pt idx="21">
                  <c:v>1993</c:v>
                </c:pt>
                <c:pt idx="22">
                  <c:v>1994</c:v>
                </c:pt>
                <c:pt idx="23">
                  <c:v>1995</c:v>
                </c:pt>
                <c:pt idx="24">
                  <c:v>1996</c:v>
                </c:pt>
                <c:pt idx="25">
                  <c:v>1997</c:v>
                </c:pt>
                <c:pt idx="26">
                  <c:v>1998</c:v>
                </c:pt>
                <c:pt idx="27">
                  <c:v>1999</c:v>
                </c:pt>
                <c:pt idx="28">
                  <c:v>2000</c:v>
                </c:pt>
                <c:pt idx="29">
                  <c:v>2001</c:v>
                </c:pt>
                <c:pt idx="30">
                  <c:v>2002</c:v>
                </c:pt>
                <c:pt idx="31">
                  <c:v>2003</c:v>
                </c:pt>
                <c:pt idx="32">
                  <c:v>2004</c:v>
                </c:pt>
                <c:pt idx="33">
                  <c:v>2005</c:v>
                </c:pt>
                <c:pt idx="34">
                  <c:v>2006</c:v>
                </c:pt>
                <c:pt idx="35">
                  <c:v>2007</c:v>
                </c:pt>
                <c:pt idx="36">
                  <c:v>2008</c:v>
                </c:pt>
                <c:pt idx="37">
                  <c:v>2009</c:v>
                </c:pt>
                <c:pt idx="38">
                  <c:v>2010</c:v>
                </c:pt>
                <c:pt idx="39">
                  <c:v>2011</c:v>
                </c:pt>
                <c:pt idx="40">
                  <c:v>2012</c:v>
                </c:pt>
                <c:pt idx="41">
                  <c:v>2013</c:v>
                </c:pt>
                <c:pt idx="42">
                  <c:v>2014</c:v>
                </c:pt>
                <c:pt idx="43">
                  <c:v>2015</c:v>
                </c:pt>
                <c:pt idx="44">
                  <c:v>2016</c:v>
                </c:pt>
                <c:pt idx="45">
                  <c:v>2017</c:v>
                </c:pt>
                <c:pt idx="46">
                  <c:v>2018</c:v>
                </c:pt>
                <c:pt idx="47">
                  <c:v>2019</c:v>
                </c:pt>
              </c:numCache>
            </c:numRef>
          </c:cat>
          <c:val>
            <c:numRef>
              <c:f>Sheet3!$J$2:$J$49</c:f>
              <c:numCache>
                <c:formatCode>0</c:formatCode>
                <c:ptCount val="48"/>
                <c:pt idx="0">
                  <c:v>157.6</c:v>
                </c:pt>
                <c:pt idx="1">
                  <c:v>149.6</c:v>
                </c:pt>
                <c:pt idx="2">
                  <c:v>142.1</c:v>
                </c:pt>
                <c:pt idx="3">
                  <c:v>134.6</c:v>
                </c:pt>
                <c:pt idx="4">
                  <c:v>127.4</c:v>
                </c:pt>
                <c:pt idx="5">
                  <c:v>120.7</c:v>
                </c:pt>
                <c:pt idx="6">
                  <c:v>114.6</c:v>
                </c:pt>
                <c:pt idx="7">
                  <c:v>108.8</c:v>
                </c:pt>
                <c:pt idx="8">
                  <c:v>103.4</c:v>
                </c:pt>
                <c:pt idx="9">
                  <c:v>98.3</c:v>
                </c:pt>
                <c:pt idx="10">
                  <c:v>93.5</c:v>
                </c:pt>
                <c:pt idx="11">
                  <c:v>89</c:v>
                </c:pt>
                <c:pt idx="12">
                  <c:v>84.6</c:v>
                </c:pt>
                <c:pt idx="13">
                  <c:v>80.5</c:v>
                </c:pt>
                <c:pt idx="14">
                  <c:v>76.599999999999994</c:v>
                </c:pt>
                <c:pt idx="15">
                  <c:v>72.900000000000006</c:v>
                </c:pt>
                <c:pt idx="16">
                  <c:v>69.400000000000006</c:v>
                </c:pt>
                <c:pt idx="17">
                  <c:v>66.099999999999994</c:v>
                </c:pt>
                <c:pt idx="18">
                  <c:v>63</c:v>
                </c:pt>
                <c:pt idx="19">
                  <c:v>59.9</c:v>
                </c:pt>
                <c:pt idx="20">
                  <c:v>57</c:v>
                </c:pt>
                <c:pt idx="21">
                  <c:v>54</c:v>
                </c:pt>
                <c:pt idx="22">
                  <c:v>51</c:v>
                </c:pt>
                <c:pt idx="23">
                  <c:v>47.9</c:v>
                </c:pt>
                <c:pt idx="24">
                  <c:v>44.7</c:v>
                </c:pt>
                <c:pt idx="25">
                  <c:v>41.4</c:v>
                </c:pt>
                <c:pt idx="26">
                  <c:v>38.200000000000003</c:v>
                </c:pt>
                <c:pt idx="27">
                  <c:v>34.9</c:v>
                </c:pt>
                <c:pt idx="28">
                  <c:v>31.6</c:v>
                </c:pt>
                <c:pt idx="29">
                  <c:v>28.4</c:v>
                </c:pt>
                <c:pt idx="30">
                  <c:v>25.4</c:v>
                </c:pt>
                <c:pt idx="31">
                  <c:v>22.7</c:v>
                </c:pt>
                <c:pt idx="32">
                  <c:v>20.9</c:v>
                </c:pt>
                <c:pt idx="33">
                  <c:v>18.2</c:v>
                </c:pt>
                <c:pt idx="34">
                  <c:v>16.399999999999999</c:v>
                </c:pt>
                <c:pt idx="35">
                  <c:v>15</c:v>
                </c:pt>
                <c:pt idx="36">
                  <c:v>13.8</c:v>
                </c:pt>
                <c:pt idx="37">
                  <c:v>12.8</c:v>
                </c:pt>
                <c:pt idx="38">
                  <c:v>11.9</c:v>
                </c:pt>
                <c:pt idx="39">
                  <c:v>11.2</c:v>
                </c:pt>
                <c:pt idx="40">
                  <c:v>10.5</c:v>
                </c:pt>
                <c:pt idx="41">
                  <c:v>9.9</c:v>
                </c:pt>
                <c:pt idx="42">
                  <c:v>9.3000000000000007</c:v>
                </c:pt>
                <c:pt idx="43">
                  <c:v>8.6999999999999993</c:v>
                </c:pt>
                <c:pt idx="44">
                  <c:v>8.1</c:v>
                </c:pt>
                <c:pt idx="45">
                  <c:v>7.6</c:v>
                </c:pt>
                <c:pt idx="46">
                  <c:v>7</c:v>
                </c:pt>
                <c:pt idx="47">
                  <c:v>6.5</c:v>
                </c:pt>
              </c:numCache>
            </c:numRef>
          </c:val>
          <c:smooth val="0"/>
          <c:extLst>
            <c:ext xmlns:c16="http://schemas.microsoft.com/office/drawing/2014/chart" uri="{C3380CC4-5D6E-409C-BE32-E72D297353CC}">
              <c16:uniqueId val="{0000000C-731B-4423-9D59-2EAF817D6509}"/>
            </c:ext>
          </c:extLst>
        </c:ser>
        <c:ser>
          <c:idx val="8"/>
          <c:order val="5"/>
          <c:tx>
            <c:strRef>
              <c:f>Sheet3!$K$1</c:f>
              <c:strCache>
                <c:ptCount val="1"/>
                <c:pt idx="0">
                  <c:v>Nepal</c:v>
                </c:pt>
              </c:strCache>
            </c:strRef>
          </c:tx>
          <c:spPr>
            <a:ln w="28575" cap="rnd">
              <a:solidFill>
                <a:schemeClr val="accent3">
                  <a:lumMod val="60000"/>
                </a:schemeClr>
              </a:solidFill>
              <a:round/>
            </a:ln>
            <a:effectLst/>
          </c:spPr>
          <c:marker>
            <c:symbol val="none"/>
          </c:marker>
          <c:dLbls>
            <c:dLbl>
              <c:idx val="6"/>
              <c:layout>
                <c:manualLayout>
                  <c:x val="-2.1231422505307855E-3"/>
                  <c:y val="-4.5016077170418008E-2"/>
                </c:manualLayout>
              </c:layout>
              <c:tx>
                <c:rich>
                  <a:bodyPr/>
                  <a:lstStyle/>
                  <a:p>
                    <a:r>
                      <a:rPr lang="en-US"/>
                      <a:t>NEPAL</a:t>
                    </a:r>
                  </a:p>
                </c:rich>
              </c:tx>
              <c:showLegendKey val="0"/>
              <c:showVal val="1"/>
              <c:showCatName val="0"/>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D-731B-4423-9D59-2EAF817D6509}"/>
                </c:ext>
              </c:extLst>
            </c:dLbl>
            <c:spPr>
              <a:noFill/>
              <a:ln>
                <a:noFill/>
              </a:ln>
              <a:effectLst/>
            </c:spPr>
            <c:txPr>
              <a:bodyPr rot="0" spcFirstLastPara="1" vertOverflow="ellipsis" vert="horz" wrap="square" lIns="38100" tIns="19050" rIns="38100" bIns="19050" anchor="ctr" anchorCtr="1">
                <a:spAutoFit/>
              </a:bodyPr>
              <a:lstStyle/>
              <a:p>
                <a:pPr>
                  <a:defRPr sz="1400" b="0" i="0" u="none" strike="noStrike" kern="1200" baseline="0">
                    <a:solidFill>
                      <a:schemeClr val="tx1">
                        <a:lumMod val="75000"/>
                        <a:lumOff val="25000"/>
                      </a:schemeClr>
                    </a:solidFill>
                    <a:latin typeface="+mn-lt"/>
                    <a:ea typeface="+mn-ea"/>
                    <a:cs typeface="+mn-cs"/>
                  </a:defRPr>
                </a:pPr>
                <a:endParaRPr lang="en-US"/>
              </a:p>
            </c:txPr>
            <c:showLegendKey val="0"/>
            <c:showVal val="0"/>
            <c:showCatName val="0"/>
            <c:showSerName val="0"/>
            <c:showPercent val="0"/>
            <c:showBubbleSize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Sheet3!$A$2:$A$49</c:f>
              <c:numCache>
                <c:formatCode>General</c:formatCode>
                <c:ptCount val="48"/>
                <c:pt idx="0">
                  <c:v>1972</c:v>
                </c:pt>
                <c:pt idx="1">
                  <c:v>1973</c:v>
                </c:pt>
                <c:pt idx="2">
                  <c:v>1974</c:v>
                </c:pt>
                <c:pt idx="3">
                  <c:v>1975</c:v>
                </c:pt>
                <c:pt idx="4">
                  <c:v>1976</c:v>
                </c:pt>
                <c:pt idx="5">
                  <c:v>1977</c:v>
                </c:pt>
                <c:pt idx="6">
                  <c:v>1978</c:v>
                </c:pt>
                <c:pt idx="7">
                  <c:v>1979</c:v>
                </c:pt>
                <c:pt idx="8">
                  <c:v>1980</c:v>
                </c:pt>
                <c:pt idx="9">
                  <c:v>1981</c:v>
                </c:pt>
                <c:pt idx="10">
                  <c:v>1982</c:v>
                </c:pt>
                <c:pt idx="11">
                  <c:v>1983</c:v>
                </c:pt>
                <c:pt idx="12">
                  <c:v>1984</c:v>
                </c:pt>
                <c:pt idx="13">
                  <c:v>1985</c:v>
                </c:pt>
                <c:pt idx="14">
                  <c:v>1986</c:v>
                </c:pt>
                <c:pt idx="15">
                  <c:v>1987</c:v>
                </c:pt>
                <c:pt idx="16">
                  <c:v>1988</c:v>
                </c:pt>
                <c:pt idx="17">
                  <c:v>1989</c:v>
                </c:pt>
                <c:pt idx="18">
                  <c:v>1990</c:v>
                </c:pt>
                <c:pt idx="19">
                  <c:v>1991</c:v>
                </c:pt>
                <c:pt idx="20">
                  <c:v>1992</c:v>
                </c:pt>
                <c:pt idx="21">
                  <c:v>1993</c:v>
                </c:pt>
                <c:pt idx="22">
                  <c:v>1994</c:v>
                </c:pt>
                <c:pt idx="23">
                  <c:v>1995</c:v>
                </c:pt>
                <c:pt idx="24">
                  <c:v>1996</c:v>
                </c:pt>
                <c:pt idx="25">
                  <c:v>1997</c:v>
                </c:pt>
                <c:pt idx="26">
                  <c:v>1998</c:v>
                </c:pt>
                <c:pt idx="27">
                  <c:v>1999</c:v>
                </c:pt>
                <c:pt idx="28">
                  <c:v>2000</c:v>
                </c:pt>
                <c:pt idx="29">
                  <c:v>2001</c:v>
                </c:pt>
                <c:pt idx="30">
                  <c:v>2002</c:v>
                </c:pt>
                <c:pt idx="31">
                  <c:v>2003</c:v>
                </c:pt>
                <c:pt idx="32">
                  <c:v>2004</c:v>
                </c:pt>
                <c:pt idx="33">
                  <c:v>2005</c:v>
                </c:pt>
                <c:pt idx="34">
                  <c:v>2006</c:v>
                </c:pt>
                <c:pt idx="35">
                  <c:v>2007</c:v>
                </c:pt>
                <c:pt idx="36">
                  <c:v>2008</c:v>
                </c:pt>
                <c:pt idx="37">
                  <c:v>2009</c:v>
                </c:pt>
                <c:pt idx="38">
                  <c:v>2010</c:v>
                </c:pt>
                <c:pt idx="39">
                  <c:v>2011</c:v>
                </c:pt>
                <c:pt idx="40">
                  <c:v>2012</c:v>
                </c:pt>
                <c:pt idx="41">
                  <c:v>2013</c:v>
                </c:pt>
                <c:pt idx="42">
                  <c:v>2014</c:v>
                </c:pt>
                <c:pt idx="43">
                  <c:v>2015</c:v>
                </c:pt>
                <c:pt idx="44">
                  <c:v>2016</c:v>
                </c:pt>
                <c:pt idx="45">
                  <c:v>2017</c:v>
                </c:pt>
                <c:pt idx="46">
                  <c:v>2018</c:v>
                </c:pt>
                <c:pt idx="47">
                  <c:v>2019</c:v>
                </c:pt>
              </c:numCache>
            </c:numRef>
          </c:cat>
          <c:val>
            <c:numRef>
              <c:f>Sheet3!$K$2:$K$49</c:f>
              <c:numCache>
                <c:formatCode>0</c:formatCode>
                <c:ptCount val="48"/>
                <c:pt idx="0">
                  <c:v>169</c:v>
                </c:pt>
                <c:pt idx="1">
                  <c:v>165.5</c:v>
                </c:pt>
                <c:pt idx="2">
                  <c:v>161.9</c:v>
                </c:pt>
                <c:pt idx="3">
                  <c:v>158.4</c:v>
                </c:pt>
                <c:pt idx="4">
                  <c:v>154.80000000000001</c:v>
                </c:pt>
                <c:pt idx="5">
                  <c:v>151</c:v>
                </c:pt>
                <c:pt idx="6">
                  <c:v>147.19999999999999</c:v>
                </c:pt>
                <c:pt idx="7">
                  <c:v>143.30000000000001</c:v>
                </c:pt>
                <c:pt idx="8">
                  <c:v>139.30000000000001</c:v>
                </c:pt>
                <c:pt idx="9">
                  <c:v>135.30000000000001</c:v>
                </c:pt>
                <c:pt idx="10">
                  <c:v>131.19999999999999</c:v>
                </c:pt>
                <c:pt idx="11">
                  <c:v>127.1</c:v>
                </c:pt>
                <c:pt idx="12">
                  <c:v>123.1</c:v>
                </c:pt>
                <c:pt idx="13">
                  <c:v>118.9</c:v>
                </c:pt>
                <c:pt idx="14">
                  <c:v>114.8</c:v>
                </c:pt>
                <c:pt idx="15">
                  <c:v>110.5</c:v>
                </c:pt>
                <c:pt idx="16">
                  <c:v>106.1</c:v>
                </c:pt>
                <c:pt idx="17">
                  <c:v>101.6</c:v>
                </c:pt>
                <c:pt idx="18">
                  <c:v>97.1</c:v>
                </c:pt>
                <c:pt idx="19">
                  <c:v>92.7</c:v>
                </c:pt>
                <c:pt idx="20">
                  <c:v>88.4</c:v>
                </c:pt>
                <c:pt idx="21">
                  <c:v>84.3</c:v>
                </c:pt>
                <c:pt idx="22">
                  <c:v>80.3</c:v>
                </c:pt>
                <c:pt idx="23">
                  <c:v>76.599999999999994</c:v>
                </c:pt>
                <c:pt idx="24">
                  <c:v>73</c:v>
                </c:pt>
                <c:pt idx="25">
                  <c:v>69.5</c:v>
                </c:pt>
                <c:pt idx="26">
                  <c:v>66.099999999999994</c:v>
                </c:pt>
                <c:pt idx="27">
                  <c:v>63</c:v>
                </c:pt>
                <c:pt idx="28">
                  <c:v>59.9</c:v>
                </c:pt>
                <c:pt idx="29">
                  <c:v>57</c:v>
                </c:pt>
                <c:pt idx="30">
                  <c:v>54.3</c:v>
                </c:pt>
                <c:pt idx="31">
                  <c:v>51.7</c:v>
                </c:pt>
                <c:pt idx="32">
                  <c:v>49.3</c:v>
                </c:pt>
                <c:pt idx="33">
                  <c:v>47</c:v>
                </c:pt>
                <c:pt idx="34">
                  <c:v>44.8</c:v>
                </c:pt>
                <c:pt idx="35">
                  <c:v>42.7</c:v>
                </c:pt>
                <c:pt idx="36">
                  <c:v>40.799999999999997</c:v>
                </c:pt>
                <c:pt idx="37">
                  <c:v>38.9</c:v>
                </c:pt>
                <c:pt idx="38">
                  <c:v>37.1</c:v>
                </c:pt>
                <c:pt idx="39">
                  <c:v>35.5</c:v>
                </c:pt>
                <c:pt idx="40">
                  <c:v>33.799999999999997</c:v>
                </c:pt>
                <c:pt idx="41">
                  <c:v>32.299999999999997</c:v>
                </c:pt>
                <c:pt idx="42">
                  <c:v>30.9</c:v>
                </c:pt>
                <c:pt idx="43">
                  <c:v>29.7</c:v>
                </c:pt>
                <c:pt idx="44">
                  <c:v>28.5</c:v>
                </c:pt>
                <c:pt idx="45">
                  <c:v>27.4</c:v>
                </c:pt>
                <c:pt idx="46">
                  <c:v>26.5</c:v>
                </c:pt>
                <c:pt idx="47">
                  <c:v>25.6</c:v>
                </c:pt>
              </c:numCache>
            </c:numRef>
          </c:val>
          <c:smooth val="0"/>
          <c:extLst>
            <c:ext xmlns:c16="http://schemas.microsoft.com/office/drawing/2014/chart" uri="{C3380CC4-5D6E-409C-BE32-E72D297353CC}">
              <c16:uniqueId val="{0000000E-731B-4423-9D59-2EAF817D6509}"/>
            </c:ext>
          </c:extLst>
        </c:ser>
        <c:ser>
          <c:idx val="9"/>
          <c:order val="6"/>
          <c:tx>
            <c:strRef>
              <c:f>Sheet3!$L$1</c:f>
              <c:strCache>
                <c:ptCount val="1"/>
                <c:pt idx="0">
                  <c:v>Sri Lanka</c:v>
                </c:pt>
              </c:strCache>
            </c:strRef>
          </c:tx>
          <c:spPr>
            <a:ln w="28575" cap="rnd">
              <a:solidFill>
                <a:schemeClr val="accent4">
                  <a:lumMod val="60000"/>
                </a:schemeClr>
              </a:solidFill>
              <a:round/>
            </a:ln>
            <a:effectLst/>
          </c:spPr>
          <c:marker>
            <c:symbol val="none"/>
          </c:marker>
          <c:dLbls>
            <c:dLbl>
              <c:idx val="0"/>
              <c:layout>
                <c:manualLayout>
                  <c:x val="-6.3694267515923665E-3"/>
                  <c:y val="9.003215434083589E-2"/>
                </c:manualLayout>
              </c:layout>
              <c:tx>
                <c:rich>
                  <a:bodyPr rot="0" spcFirstLastPara="1" vertOverflow="ellipsis" vert="horz" wrap="square" lIns="38100" tIns="19050" rIns="38100" bIns="19050" anchor="ctr" anchorCtr="1">
                    <a:spAutoFit/>
                  </a:bodyPr>
                  <a:lstStyle/>
                  <a:p>
                    <a:pPr>
                      <a:defRPr sz="1400" b="0" i="0" u="none" strike="noStrike" kern="1200" baseline="0">
                        <a:solidFill>
                          <a:schemeClr val="accent1">
                            <a:lumMod val="50000"/>
                          </a:schemeClr>
                        </a:solidFill>
                        <a:latin typeface="+mn-lt"/>
                        <a:ea typeface="+mn-ea"/>
                        <a:cs typeface="+mn-cs"/>
                      </a:defRPr>
                    </a:pPr>
                    <a:r>
                      <a:rPr lang="en-US">
                        <a:solidFill>
                          <a:schemeClr val="accent1">
                            <a:lumMod val="50000"/>
                          </a:schemeClr>
                        </a:solidFill>
                      </a:rPr>
                      <a:t>SRILANKA</a:t>
                    </a:r>
                  </a:p>
                </c:rich>
              </c:tx>
              <c:spPr>
                <a:noFill/>
                <a:ln>
                  <a:noFill/>
                </a:ln>
                <a:effectLst/>
              </c:spPr>
              <c:txPr>
                <a:bodyPr rot="0" spcFirstLastPara="1" vertOverflow="ellipsis" vert="horz" wrap="square" lIns="38100" tIns="19050" rIns="38100" bIns="19050" anchor="ctr" anchorCtr="1">
                  <a:spAutoFit/>
                </a:bodyPr>
                <a:lstStyle/>
                <a:p>
                  <a:pPr>
                    <a:defRPr sz="1400" b="0" i="0" u="none" strike="noStrike" kern="1200" baseline="0">
                      <a:solidFill>
                        <a:schemeClr val="accent1">
                          <a:lumMod val="50000"/>
                        </a:schemeClr>
                      </a:solidFill>
                      <a:latin typeface="+mn-lt"/>
                      <a:ea typeface="+mn-ea"/>
                      <a:cs typeface="+mn-cs"/>
                    </a:defRPr>
                  </a:pPr>
                  <a:endParaRPr lang="en-US"/>
                </a:p>
              </c:txPr>
              <c:showLegendKey val="0"/>
              <c:showVal val="1"/>
              <c:showCatName val="0"/>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F-731B-4423-9D59-2EAF817D6509}"/>
                </c:ext>
              </c:extLst>
            </c:dLbl>
            <c:spPr>
              <a:noFill/>
              <a:ln>
                <a:noFill/>
              </a:ln>
              <a:effectLst/>
            </c:spPr>
            <c:txPr>
              <a:bodyPr rot="0" spcFirstLastPara="1" vertOverflow="ellipsis" vert="horz" wrap="square" lIns="38100" tIns="19050" rIns="38100" bIns="19050" anchor="ctr" anchorCtr="1">
                <a:spAutoFit/>
              </a:bodyPr>
              <a:lstStyle/>
              <a:p>
                <a:pPr>
                  <a:defRPr sz="1400" b="0" i="0" u="none" strike="noStrike" kern="1200" baseline="0">
                    <a:solidFill>
                      <a:schemeClr val="tx1">
                        <a:lumMod val="75000"/>
                        <a:lumOff val="25000"/>
                      </a:schemeClr>
                    </a:solidFill>
                    <a:latin typeface="+mn-lt"/>
                    <a:ea typeface="+mn-ea"/>
                    <a:cs typeface="+mn-cs"/>
                  </a:defRPr>
                </a:pPr>
                <a:endParaRPr lang="en-US"/>
              </a:p>
            </c:txPr>
            <c:showLegendKey val="0"/>
            <c:showVal val="0"/>
            <c:showCatName val="0"/>
            <c:showSerName val="0"/>
            <c:showPercent val="0"/>
            <c:showBubbleSize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Sheet3!$A$2:$A$49</c:f>
              <c:numCache>
                <c:formatCode>General</c:formatCode>
                <c:ptCount val="48"/>
                <c:pt idx="0">
                  <c:v>1972</c:v>
                </c:pt>
                <c:pt idx="1">
                  <c:v>1973</c:v>
                </c:pt>
                <c:pt idx="2">
                  <c:v>1974</c:v>
                </c:pt>
                <c:pt idx="3">
                  <c:v>1975</c:v>
                </c:pt>
                <c:pt idx="4">
                  <c:v>1976</c:v>
                </c:pt>
                <c:pt idx="5">
                  <c:v>1977</c:v>
                </c:pt>
                <c:pt idx="6">
                  <c:v>1978</c:v>
                </c:pt>
                <c:pt idx="7">
                  <c:v>1979</c:v>
                </c:pt>
                <c:pt idx="8">
                  <c:v>1980</c:v>
                </c:pt>
                <c:pt idx="9">
                  <c:v>1981</c:v>
                </c:pt>
                <c:pt idx="10">
                  <c:v>1982</c:v>
                </c:pt>
                <c:pt idx="11">
                  <c:v>1983</c:v>
                </c:pt>
                <c:pt idx="12">
                  <c:v>1984</c:v>
                </c:pt>
                <c:pt idx="13">
                  <c:v>1985</c:v>
                </c:pt>
                <c:pt idx="14">
                  <c:v>1986</c:v>
                </c:pt>
                <c:pt idx="15">
                  <c:v>1987</c:v>
                </c:pt>
                <c:pt idx="16">
                  <c:v>1988</c:v>
                </c:pt>
                <c:pt idx="17">
                  <c:v>1989</c:v>
                </c:pt>
                <c:pt idx="18">
                  <c:v>1990</c:v>
                </c:pt>
                <c:pt idx="19">
                  <c:v>1991</c:v>
                </c:pt>
                <c:pt idx="20">
                  <c:v>1992</c:v>
                </c:pt>
                <c:pt idx="21">
                  <c:v>1993</c:v>
                </c:pt>
                <c:pt idx="22">
                  <c:v>1994</c:v>
                </c:pt>
                <c:pt idx="23">
                  <c:v>1995</c:v>
                </c:pt>
                <c:pt idx="24">
                  <c:v>1996</c:v>
                </c:pt>
                <c:pt idx="25">
                  <c:v>1997</c:v>
                </c:pt>
                <c:pt idx="26">
                  <c:v>1998</c:v>
                </c:pt>
                <c:pt idx="27">
                  <c:v>1999</c:v>
                </c:pt>
                <c:pt idx="28">
                  <c:v>2000</c:v>
                </c:pt>
                <c:pt idx="29">
                  <c:v>2001</c:v>
                </c:pt>
                <c:pt idx="30">
                  <c:v>2002</c:v>
                </c:pt>
                <c:pt idx="31">
                  <c:v>2003</c:v>
                </c:pt>
                <c:pt idx="32">
                  <c:v>2004</c:v>
                </c:pt>
                <c:pt idx="33">
                  <c:v>2005</c:v>
                </c:pt>
                <c:pt idx="34">
                  <c:v>2006</c:v>
                </c:pt>
                <c:pt idx="35">
                  <c:v>2007</c:v>
                </c:pt>
                <c:pt idx="36">
                  <c:v>2008</c:v>
                </c:pt>
                <c:pt idx="37">
                  <c:v>2009</c:v>
                </c:pt>
                <c:pt idx="38">
                  <c:v>2010</c:v>
                </c:pt>
                <c:pt idx="39">
                  <c:v>2011</c:v>
                </c:pt>
                <c:pt idx="40">
                  <c:v>2012</c:v>
                </c:pt>
                <c:pt idx="41">
                  <c:v>2013</c:v>
                </c:pt>
                <c:pt idx="42">
                  <c:v>2014</c:v>
                </c:pt>
                <c:pt idx="43">
                  <c:v>2015</c:v>
                </c:pt>
                <c:pt idx="44">
                  <c:v>2016</c:v>
                </c:pt>
                <c:pt idx="45">
                  <c:v>2017</c:v>
                </c:pt>
                <c:pt idx="46">
                  <c:v>2018</c:v>
                </c:pt>
                <c:pt idx="47">
                  <c:v>2019</c:v>
                </c:pt>
              </c:numCache>
            </c:numRef>
          </c:cat>
          <c:val>
            <c:numRef>
              <c:f>Sheet3!$L$2:$L$49</c:f>
              <c:numCache>
                <c:formatCode>0</c:formatCode>
                <c:ptCount val="48"/>
                <c:pt idx="0">
                  <c:v>51.9</c:v>
                </c:pt>
                <c:pt idx="1">
                  <c:v>51.2</c:v>
                </c:pt>
                <c:pt idx="2">
                  <c:v>50.3</c:v>
                </c:pt>
                <c:pt idx="3">
                  <c:v>49</c:v>
                </c:pt>
                <c:pt idx="4">
                  <c:v>47.1</c:v>
                </c:pt>
                <c:pt idx="5">
                  <c:v>44.7</c:v>
                </c:pt>
                <c:pt idx="6">
                  <c:v>42.1</c:v>
                </c:pt>
                <c:pt idx="7">
                  <c:v>39.4</c:v>
                </c:pt>
                <c:pt idx="8">
                  <c:v>36.799999999999997</c:v>
                </c:pt>
                <c:pt idx="9">
                  <c:v>34.6</c:v>
                </c:pt>
                <c:pt idx="10">
                  <c:v>32.5</c:v>
                </c:pt>
                <c:pt idx="11">
                  <c:v>30.2</c:v>
                </c:pt>
                <c:pt idx="12">
                  <c:v>27.7</c:v>
                </c:pt>
                <c:pt idx="13">
                  <c:v>25.1</c:v>
                </c:pt>
                <c:pt idx="14">
                  <c:v>22.7</c:v>
                </c:pt>
                <c:pt idx="15">
                  <c:v>20.8</c:v>
                </c:pt>
                <c:pt idx="16">
                  <c:v>19.5</c:v>
                </c:pt>
                <c:pt idx="17">
                  <c:v>18.899999999999999</c:v>
                </c:pt>
                <c:pt idx="18">
                  <c:v>18.7</c:v>
                </c:pt>
                <c:pt idx="19">
                  <c:v>18.600000000000001</c:v>
                </c:pt>
                <c:pt idx="20">
                  <c:v>18.399999999999999</c:v>
                </c:pt>
                <c:pt idx="21">
                  <c:v>18.100000000000001</c:v>
                </c:pt>
                <c:pt idx="22">
                  <c:v>17.7</c:v>
                </c:pt>
                <c:pt idx="23">
                  <c:v>17.100000000000001</c:v>
                </c:pt>
                <c:pt idx="24">
                  <c:v>16.5</c:v>
                </c:pt>
                <c:pt idx="25">
                  <c:v>15.9</c:v>
                </c:pt>
                <c:pt idx="26">
                  <c:v>15.3</c:v>
                </c:pt>
                <c:pt idx="27">
                  <c:v>14.8</c:v>
                </c:pt>
                <c:pt idx="28">
                  <c:v>14.2</c:v>
                </c:pt>
                <c:pt idx="29">
                  <c:v>13.8</c:v>
                </c:pt>
                <c:pt idx="30">
                  <c:v>13.4</c:v>
                </c:pt>
                <c:pt idx="31">
                  <c:v>13</c:v>
                </c:pt>
                <c:pt idx="32">
                  <c:v>15.4</c:v>
                </c:pt>
                <c:pt idx="33">
                  <c:v>12.2</c:v>
                </c:pt>
                <c:pt idx="34">
                  <c:v>11.7</c:v>
                </c:pt>
                <c:pt idx="35">
                  <c:v>11.1</c:v>
                </c:pt>
                <c:pt idx="36">
                  <c:v>10.6</c:v>
                </c:pt>
                <c:pt idx="37">
                  <c:v>10.3</c:v>
                </c:pt>
                <c:pt idx="38">
                  <c:v>10</c:v>
                </c:pt>
                <c:pt idx="39">
                  <c:v>9.6</c:v>
                </c:pt>
                <c:pt idx="40">
                  <c:v>9.1</c:v>
                </c:pt>
                <c:pt idx="41">
                  <c:v>8.6</c:v>
                </c:pt>
                <c:pt idx="42">
                  <c:v>8</c:v>
                </c:pt>
                <c:pt idx="43">
                  <c:v>7.5</c:v>
                </c:pt>
                <c:pt idx="44">
                  <c:v>7</c:v>
                </c:pt>
                <c:pt idx="45">
                  <c:v>6.7</c:v>
                </c:pt>
                <c:pt idx="46">
                  <c:v>6.4</c:v>
                </c:pt>
                <c:pt idx="47">
                  <c:v>6.1</c:v>
                </c:pt>
              </c:numCache>
            </c:numRef>
          </c:val>
          <c:smooth val="0"/>
          <c:extLst>
            <c:ext xmlns:c16="http://schemas.microsoft.com/office/drawing/2014/chart" uri="{C3380CC4-5D6E-409C-BE32-E72D297353CC}">
              <c16:uniqueId val="{00000010-731B-4423-9D59-2EAF817D6509}"/>
            </c:ext>
          </c:extLst>
        </c:ser>
        <c:dLbls>
          <c:showLegendKey val="0"/>
          <c:showVal val="0"/>
          <c:showCatName val="0"/>
          <c:showSerName val="0"/>
          <c:showPercent val="0"/>
          <c:showBubbleSize val="0"/>
        </c:dLbls>
        <c:smooth val="0"/>
        <c:axId val="399416152"/>
        <c:axId val="399418112"/>
      </c:lineChart>
      <c:catAx>
        <c:axId val="39941615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200" b="0" i="0" u="none" strike="noStrike" kern="1200" baseline="0">
                <a:solidFill>
                  <a:schemeClr val="tx1">
                    <a:lumMod val="65000"/>
                    <a:lumOff val="35000"/>
                  </a:schemeClr>
                </a:solidFill>
                <a:latin typeface="+mn-lt"/>
                <a:ea typeface="+mn-ea"/>
                <a:cs typeface="+mn-cs"/>
              </a:defRPr>
            </a:pPr>
            <a:endParaRPr lang="en-US"/>
          </a:p>
        </c:txPr>
        <c:crossAx val="399418112"/>
        <c:crosses val="autoZero"/>
        <c:auto val="1"/>
        <c:lblAlgn val="ctr"/>
        <c:lblOffset val="100"/>
        <c:noMultiLvlLbl val="0"/>
      </c:catAx>
      <c:valAx>
        <c:axId val="399418112"/>
        <c:scaling>
          <c:orientation val="minMax"/>
        </c:scaling>
        <c:delete val="1"/>
        <c:axPos val="l"/>
        <c:numFmt formatCode="0" sourceLinked="1"/>
        <c:majorTickMark val="none"/>
        <c:minorTickMark val="none"/>
        <c:tickLblPos val="nextTo"/>
        <c:crossAx val="399416152"/>
        <c:crosses val="autoZero"/>
        <c:crossBetween val="between"/>
      </c:valAx>
      <c:spPr>
        <a:noFill/>
        <a:ln>
          <a:noFill/>
        </a:ln>
        <a:effectLst/>
      </c:spPr>
    </c:plotArea>
    <c:legend>
      <c:legendPos val="b"/>
      <c:layout/>
      <c:overlay val="0"/>
      <c:spPr>
        <a:noFill/>
        <a:ln>
          <a:noFill/>
        </a:ln>
        <a:effectLst/>
      </c:spPr>
      <c:txPr>
        <a:bodyPr rot="0" spcFirstLastPara="1" vertOverflow="ellipsis" vert="horz" wrap="square" anchor="ctr" anchorCtr="1"/>
        <a:lstStyle/>
        <a:p>
          <a:pPr>
            <a:defRPr sz="1400"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2000" b="0" i="0" u="none" strike="noStrike" kern="1200" spc="0" baseline="0">
                <a:solidFill>
                  <a:schemeClr val="tx1">
                    <a:lumMod val="65000"/>
                    <a:lumOff val="35000"/>
                  </a:schemeClr>
                </a:solidFill>
                <a:latin typeface="+mn-lt"/>
                <a:ea typeface="+mn-ea"/>
                <a:cs typeface="+mn-cs"/>
              </a:defRPr>
            </a:pPr>
            <a:r>
              <a:rPr lang="en-US" sz="3200" baseline="0" dirty="0"/>
              <a:t>IMR per 1000 live births comparing with world</a:t>
            </a:r>
          </a:p>
        </c:rich>
      </c:tx>
      <c:layout/>
      <c:overlay val="0"/>
      <c:spPr>
        <a:noFill/>
        <a:ln>
          <a:noFill/>
        </a:ln>
        <a:effectLst/>
      </c:spPr>
      <c:txPr>
        <a:bodyPr rot="0" spcFirstLastPara="1" vertOverflow="ellipsis" vert="horz" wrap="square" anchor="ctr" anchorCtr="1"/>
        <a:lstStyle/>
        <a:p>
          <a:pPr>
            <a:defRPr sz="2000"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lineChart>
        <c:grouping val="standard"/>
        <c:varyColors val="0"/>
        <c:ser>
          <c:idx val="0"/>
          <c:order val="0"/>
          <c:tx>
            <c:strRef>
              <c:f>Sheet3!$C$1</c:f>
              <c:strCache>
                <c:ptCount val="1"/>
                <c:pt idx="0">
                  <c:v>Q3</c:v>
                </c:pt>
              </c:strCache>
            </c:strRef>
          </c:tx>
          <c:spPr>
            <a:ln w="28575" cap="rnd">
              <a:solidFill>
                <a:schemeClr val="accent1"/>
              </a:solidFill>
              <a:prstDash val="lgDashDotDot"/>
              <a:round/>
            </a:ln>
            <a:effectLst/>
          </c:spPr>
          <c:marker>
            <c:symbol val="none"/>
          </c:marker>
          <c:dLbls>
            <c:dLbl>
              <c:idx val="0"/>
              <c:layout>
                <c:manualLayout>
                  <c:x val="-1.0615711252653938E-2"/>
                  <c:y val="4.8231511254019234E-2"/>
                </c:manualLayout>
              </c:layout>
              <c:tx>
                <c:rich>
                  <a:bodyPr/>
                  <a:lstStyle/>
                  <a:p>
                    <a:r>
                      <a:rPr lang="en-US" b="1"/>
                      <a:t>Q3</a:t>
                    </a:r>
                  </a:p>
                </c:rich>
              </c:tx>
              <c:showLegendKey val="0"/>
              <c:showVal val="1"/>
              <c:showCatName val="0"/>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0-731B-4423-9D59-2EAF817D6509}"/>
                </c:ext>
              </c:extLst>
            </c:dLbl>
            <c:spPr>
              <a:noFill/>
              <a:ln>
                <a:noFill/>
              </a:ln>
              <a:effectLst/>
            </c:spPr>
            <c:txPr>
              <a:bodyPr rot="0" spcFirstLastPara="1" vertOverflow="ellipsis" vert="horz" wrap="square" lIns="38100" tIns="19050" rIns="38100" bIns="19050" anchor="ctr" anchorCtr="1">
                <a:spAutoFit/>
              </a:bodyPr>
              <a:lstStyle/>
              <a:p>
                <a:pPr>
                  <a:defRPr sz="1400" b="0" i="0" u="none" strike="noStrike" kern="1200" baseline="0">
                    <a:solidFill>
                      <a:schemeClr val="tx1">
                        <a:lumMod val="75000"/>
                        <a:lumOff val="25000"/>
                      </a:schemeClr>
                    </a:solidFill>
                    <a:latin typeface="+mn-lt"/>
                    <a:ea typeface="+mn-ea"/>
                    <a:cs typeface="+mn-cs"/>
                  </a:defRPr>
                </a:pPr>
                <a:endParaRPr lang="en-US"/>
              </a:p>
            </c:txPr>
            <c:showLegendKey val="0"/>
            <c:showVal val="0"/>
            <c:showCatName val="0"/>
            <c:showSerName val="0"/>
            <c:showPercent val="0"/>
            <c:showBubbleSize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Sheet3!$A$2:$A$49</c:f>
              <c:numCache>
                <c:formatCode>General</c:formatCode>
                <c:ptCount val="48"/>
                <c:pt idx="0">
                  <c:v>1972</c:v>
                </c:pt>
                <c:pt idx="1">
                  <c:v>1973</c:v>
                </c:pt>
                <c:pt idx="2">
                  <c:v>1974</c:v>
                </c:pt>
                <c:pt idx="3">
                  <c:v>1975</c:v>
                </c:pt>
                <c:pt idx="4">
                  <c:v>1976</c:v>
                </c:pt>
                <c:pt idx="5">
                  <c:v>1977</c:v>
                </c:pt>
                <c:pt idx="6">
                  <c:v>1978</c:v>
                </c:pt>
                <c:pt idx="7">
                  <c:v>1979</c:v>
                </c:pt>
                <c:pt idx="8">
                  <c:v>1980</c:v>
                </c:pt>
                <c:pt idx="9">
                  <c:v>1981</c:v>
                </c:pt>
                <c:pt idx="10">
                  <c:v>1982</c:v>
                </c:pt>
                <c:pt idx="11">
                  <c:v>1983</c:v>
                </c:pt>
                <c:pt idx="12">
                  <c:v>1984</c:v>
                </c:pt>
                <c:pt idx="13">
                  <c:v>1985</c:v>
                </c:pt>
                <c:pt idx="14">
                  <c:v>1986</c:v>
                </c:pt>
                <c:pt idx="15">
                  <c:v>1987</c:v>
                </c:pt>
                <c:pt idx="16">
                  <c:v>1988</c:v>
                </c:pt>
                <c:pt idx="17">
                  <c:v>1989</c:v>
                </c:pt>
                <c:pt idx="18">
                  <c:v>1990</c:v>
                </c:pt>
                <c:pt idx="19">
                  <c:v>1991</c:v>
                </c:pt>
                <c:pt idx="20">
                  <c:v>1992</c:v>
                </c:pt>
                <c:pt idx="21">
                  <c:v>1993</c:v>
                </c:pt>
                <c:pt idx="22">
                  <c:v>1994</c:v>
                </c:pt>
                <c:pt idx="23">
                  <c:v>1995</c:v>
                </c:pt>
                <c:pt idx="24">
                  <c:v>1996</c:v>
                </c:pt>
                <c:pt idx="25">
                  <c:v>1997</c:v>
                </c:pt>
                <c:pt idx="26">
                  <c:v>1998</c:v>
                </c:pt>
                <c:pt idx="27">
                  <c:v>1999</c:v>
                </c:pt>
                <c:pt idx="28">
                  <c:v>2000</c:v>
                </c:pt>
                <c:pt idx="29">
                  <c:v>2001</c:v>
                </c:pt>
                <c:pt idx="30">
                  <c:v>2002</c:v>
                </c:pt>
                <c:pt idx="31">
                  <c:v>2003</c:v>
                </c:pt>
                <c:pt idx="32">
                  <c:v>2004</c:v>
                </c:pt>
                <c:pt idx="33">
                  <c:v>2005</c:v>
                </c:pt>
                <c:pt idx="34">
                  <c:v>2006</c:v>
                </c:pt>
                <c:pt idx="35">
                  <c:v>2007</c:v>
                </c:pt>
                <c:pt idx="36">
                  <c:v>2008</c:v>
                </c:pt>
                <c:pt idx="37">
                  <c:v>2009</c:v>
                </c:pt>
                <c:pt idx="38">
                  <c:v>2010</c:v>
                </c:pt>
                <c:pt idx="39">
                  <c:v>2011</c:v>
                </c:pt>
                <c:pt idx="40">
                  <c:v>2012</c:v>
                </c:pt>
                <c:pt idx="41">
                  <c:v>2013</c:v>
                </c:pt>
                <c:pt idx="42">
                  <c:v>2014</c:v>
                </c:pt>
                <c:pt idx="43">
                  <c:v>2015</c:v>
                </c:pt>
                <c:pt idx="44">
                  <c:v>2016</c:v>
                </c:pt>
                <c:pt idx="45">
                  <c:v>2017</c:v>
                </c:pt>
                <c:pt idx="46">
                  <c:v>2018</c:v>
                </c:pt>
                <c:pt idx="47">
                  <c:v>2019</c:v>
                </c:pt>
              </c:numCache>
            </c:numRef>
          </c:cat>
          <c:val>
            <c:numRef>
              <c:f>Sheet3!$C$2:$C$49</c:f>
              <c:numCache>
                <c:formatCode>0</c:formatCode>
                <c:ptCount val="48"/>
                <c:pt idx="0">
                  <c:v>118.1</c:v>
                </c:pt>
                <c:pt idx="1">
                  <c:v>115.45</c:v>
                </c:pt>
                <c:pt idx="2">
                  <c:v>113.6</c:v>
                </c:pt>
                <c:pt idx="3">
                  <c:v>111.15</c:v>
                </c:pt>
                <c:pt idx="4">
                  <c:v>106.52499999999999</c:v>
                </c:pt>
                <c:pt idx="5">
                  <c:v>103.27500000000001</c:v>
                </c:pt>
                <c:pt idx="6">
                  <c:v>101.07499999999999</c:v>
                </c:pt>
                <c:pt idx="7">
                  <c:v>99.7</c:v>
                </c:pt>
                <c:pt idx="8">
                  <c:v>96.8</c:v>
                </c:pt>
                <c:pt idx="9">
                  <c:v>95.1</c:v>
                </c:pt>
                <c:pt idx="10">
                  <c:v>92.724999999999994</c:v>
                </c:pt>
                <c:pt idx="11">
                  <c:v>88.825000000000003</c:v>
                </c:pt>
                <c:pt idx="12">
                  <c:v>87.125</c:v>
                </c:pt>
                <c:pt idx="13">
                  <c:v>83.575000000000003</c:v>
                </c:pt>
                <c:pt idx="14">
                  <c:v>79.675000000000011</c:v>
                </c:pt>
                <c:pt idx="15">
                  <c:v>76.95</c:v>
                </c:pt>
                <c:pt idx="16">
                  <c:v>74.375</c:v>
                </c:pt>
                <c:pt idx="17">
                  <c:v>72.55</c:v>
                </c:pt>
                <c:pt idx="18">
                  <c:v>71.300000000000011</c:v>
                </c:pt>
                <c:pt idx="19">
                  <c:v>70.45</c:v>
                </c:pt>
                <c:pt idx="20">
                  <c:v>70.074999999999989</c:v>
                </c:pt>
                <c:pt idx="21">
                  <c:v>70.125</c:v>
                </c:pt>
                <c:pt idx="22">
                  <c:v>70.324999999999989</c:v>
                </c:pt>
                <c:pt idx="23">
                  <c:v>70.300000000000011</c:v>
                </c:pt>
                <c:pt idx="24">
                  <c:v>69.174999999999997</c:v>
                </c:pt>
                <c:pt idx="25">
                  <c:v>68.800000000000011</c:v>
                </c:pt>
                <c:pt idx="26">
                  <c:v>65.824999999999989</c:v>
                </c:pt>
                <c:pt idx="27">
                  <c:v>64.825000000000003</c:v>
                </c:pt>
                <c:pt idx="28">
                  <c:v>62.875</c:v>
                </c:pt>
                <c:pt idx="29">
                  <c:v>60.099999999999994</c:v>
                </c:pt>
                <c:pt idx="30">
                  <c:v>57.6</c:v>
                </c:pt>
                <c:pt idx="31">
                  <c:v>54.524999999999999</c:v>
                </c:pt>
                <c:pt idx="32">
                  <c:v>52</c:v>
                </c:pt>
                <c:pt idx="33">
                  <c:v>52</c:v>
                </c:pt>
                <c:pt idx="34">
                  <c:v>50.5</c:v>
                </c:pt>
                <c:pt idx="35">
                  <c:v>49.024999999999999</c:v>
                </c:pt>
                <c:pt idx="36">
                  <c:v>46.625</c:v>
                </c:pt>
                <c:pt idx="37">
                  <c:v>44.85</c:v>
                </c:pt>
                <c:pt idx="38">
                  <c:v>43.475000000000001</c:v>
                </c:pt>
                <c:pt idx="39">
                  <c:v>41.774999999999999</c:v>
                </c:pt>
                <c:pt idx="40">
                  <c:v>40.625</c:v>
                </c:pt>
                <c:pt idx="41">
                  <c:v>38.75</c:v>
                </c:pt>
                <c:pt idx="42">
                  <c:v>37.35</c:v>
                </c:pt>
                <c:pt idx="43">
                  <c:v>36.125</c:v>
                </c:pt>
                <c:pt idx="44">
                  <c:v>35.099999999999994</c:v>
                </c:pt>
                <c:pt idx="45">
                  <c:v>33.799999999999997</c:v>
                </c:pt>
                <c:pt idx="46">
                  <c:v>32.674999999999997</c:v>
                </c:pt>
                <c:pt idx="47">
                  <c:v>32.199999999999996</c:v>
                </c:pt>
              </c:numCache>
            </c:numRef>
          </c:val>
          <c:smooth val="0"/>
          <c:extLst>
            <c:ext xmlns:c16="http://schemas.microsoft.com/office/drawing/2014/chart" uri="{C3380CC4-5D6E-409C-BE32-E72D297353CC}">
              <c16:uniqueId val="{00000001-731B-4423-9D59-2EAF817D6509}"/>
            </c:ext>
          </c:extLst>
        </c:ser>
        <c:ser>
          <c:idx val="1"/>
          <c:order val="1"/>
          <c:tx>
            <c:strRef>
              <c:f>Sheet3!$D$1</c:f>
              <c:strCache>
                <c:ptCount val="1"/>
                <c:pt idx="0">
                  <c:v>Q2</c:v>
                </c:pt>
              </c:strCache>
            </c:strRef>
          </c:tx>
          <c:spPr>
            <a:ln w="28575" cap="rnd">
              <a:solidFill>
                <a:schemeClr val="accent2"/>
              </a:solidFill>
              <a:prstDash val="sysDash"/>
              <a:round/>
            </a:ln>
            <a:effectLst/>
          </c:spPr>
          <c:marker>
            <c:symbol val="none"/>
          </c:marker>
          <c:dLbls>
            <c:dLbl>
              <c:idx val="0"/>
              <c:layout>
                <c:manualLayout>
                  <c:x val="-1.0615711252653938E-2"/>
                  <c:y val="-6.1093247588424493E-2"/>
                </c:manualLayout>
              </c:layout>
              <c:tx>
                <c:rich>
                  <a:bodyPr/>
                  <a:lstStyle/>
                  <a:p>
                    <a:r>
                      <a:rPr lang="en-US" b="1"/>
                      <a:t>Q2</a:t>
                    </a:r>
                  </a:p>
                </c:rich>
              </c:tx>
              <c:showLegendKey val="0"/>
              <c:showVal val="1"/>
              <c:showCatName val="0"/>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2-731B-4423-9D59-2EAF817D6509}"/>
                </c:ext>
              </c:extLst>
            </c:dLbl>
            <c:spPr>
              <a:noFill/>
              <a:ln>
                <a:noFill/>
              </a:ln>
              <a:effectLst/>
            </c:spPr>
            <c:txPr>
              <a:bodyPr rot="0" spcFirstLastPara="1" vertOverflow="ellipsis" vert="horz" wrap="square" lIns="38100" tIns="19050" rIns="38100" bIns="19050" anchor="ctr" anchorCtr="1">
                <a:spAutoFit/>
              </a:bodyPr>
              <a:lstStyle/>
              <a:p>
                <a:pPr>
                  <a:defRPr sz="1400" b="0" i="0" u="none" strike="noStrike" kern="1200" baseline="0">
                    <a:solidFill>
                      <a:schemeClr val="tx1">
                        <a:lumMod val="75000"/>
                        <a:lumOff val="25000"/>
                      </a:schemeClr>
                    </a:solidFill>
                    <a:latin typeface="+mn-lt"/>
                    <a:ea typeface="+mn-ea"/>
                    <a:cs typeface="+mn-cs"/>
                  </a:defRPr>
                </a:pPr>
                <a:endParaRPr lang="en-US"/>
              </a:p>
            </c:txPr>
            <c:showLegendKey val="0"/>
            <c:showVal val="0"/>
            <c:showCatName val="0"/>
            <c:showSerName val="0"/>
            <c:showPercent val="0"/>
            <c:showBubbleSize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Sheet3!$A$2:$A$49</c:f>
              <c:numCache>
                <c:formatCode>General</c:formatCode>
                <c:ptCount val="48"/>
                <c:pt idx="0">
                  <c:v>1972</c:v>
                </c:pt>
                <c:pt idx="1">
                  <c:v>1973</c:v>
                </c:pt>
                <c:pt idx="2">
                  <c:v>1974</c:v>
                </c:pt>
                <c:pt idx="3">
                  <c:v>1975</c:v>
                </c:pt>
                <c:pt idx="4">
                  <c:v>1976</c:v>
                </c:pt>
                <c:pt idx="5">
                  <c:v>1977</c:v>
                </c:pt>
                <c:pt idx="6">
                  <c:v>1978</c:v>
                </c:pt>
                <c:pt idx="7">
                  <c:v>1979</c:v>
                </c:pt>
                <c:pt idx="8">
                  <c:v>1980</c:v>
                </c:pt>
                <c:pt idx="9">
                  <c:v>1981</c:v>
                </c:pt>
                <c:pt idx="10">
                  <c:v>1982</c:v>
                </c:pt>
                <c:pt idx="11">
                  <c:v>1983</c:v>
                </c:pt>
                <c:pt idx="12">
                  <c:v>1984</c:v>
                </c:pt>
                <c:pt idx="13">
                  <c:v>1985</c:v>
                </c:pt>
                <c:pt idx="14">
                  <c:v>1986</c:v>
                </c:pt>
                <c:pt idx="15">
                  <c:v>1987</c:v>
                </c:pt>
                <c:pt idx="16">
                  <c:v>1988</c:v>
                </c:pt>
                <c:pt idx="17">
                  <c:v>1989</c:v>
                </c:pt>
                <c:pt idx="18">
                  <c:v>1990</c:v>
                </c:pt>
                <c:pt idx="19">
                  <c:v>1991</c:v>
                </c:pt>
                <c:pt idx="20">
                  <c:v>1992</c:v>
                </c:pt>
                <c:pt idx="21">
                  <c:v>1993</c:v>
                </c:pt>
                <c:pt idx="22">
                  <c:v>1994</c:v>
                </c:pt>
                <c:pt idx="23">
                  <c:v>1995</c:v>
                </c:pt>
                <c:pt idx="24">
                  <c:v>1996</c:v>
                </c:pt>
                <c:pt idx="25">
                  <c:v>1997</c:v>
                </c:pt>
                <c:pt idx="26">
                  <c:v>1998</c:v>
                </c:pt>
                <c:pt idx="27">
                  <c:v>1999</c:v>
                </c:pt>
                <c:pt idx="28">
                  <c:v>2000</c:v>
                </c:pt>
                <c:pt idx="29">
                  <c:v>2001</c:v>
                </c:pt>
                <c:pt idx="30">
                  <c:v>2002</c:v>
                </c:pt>
                <c:pt idx="31">
                  <c:v>2003</c:v>
                </c:pt>
                <c:pt idx="32">
                  <c:v>2004</c:v>
                </c:pt>
                <c:pt idx="33">
                  <c:v>2005</c:v>
                </c:pt>
                <c:pt idx="34">
                  <c:v>2006</c:v>
                </c:pt>
                <c:pt idx="35">
                  <c:v>2007</c:v>
                </c:pt>
                <c:pt idx="36">
                  <c:v>2008</c:v>
                </c:pt>
                <c:pt idx="37">
                  <c:v>2009</c:v>
                </c:pt>
                <c:pt idx="38">
                  <c:v>2010</c:v>
                </c:pt>
                <c:pt idx="39">
                  <c:v>2011</c:v>
                </c:pt>
                <c:pt idx="40">
                  <c:v>2012</c:v>
                </c:pt>
                <c:pt idx="41">
                  <c:v>2013</c:v>
                </c:pt>
                <c:pt idx="42">
                  <c:v>2014</c:v>
                </c:pt>
                <c:pt idx="43">
                  <c:v>2015</c:v>
                </c:pt>
                <c:pt idx="44">
                  <c:v>2016</c:v>
                </c:pt>
                <c:pt idx="45">
                  <c:v>2017</c:v>
                </c:pt>
                <c:pt idx="46">
                  <c:v>2018</c:v>
                </c:pt>
                <c:pt idx="47">
                  <c:v>2019</c:v>
                </c:pt>
              </c:numCache>
            </c:numRef>
          </c:cat>
          <c:val>
            <c:numRef>
              <c:f>Sheet3!$D$2:$D$49</c:f>
              <c:numCache>
                <c:formatCode>0</c:formatCode>
                <c:ptCount val="48"/>
                <c:pt idx="0">
                  <c:v>65.599999999999994</c:v>
                </c:pt>
                <c:pt idx="1">
                  <c:v>63.25</c:v>
                </c:pt>
                <c:pt idx="2">
                  <c:v>60.599999999999994</c:v>
                </c:pt>
                <c:pt idx="3">
                  <c:v>58.2</c:v>
                </c:pt>
                <c:pt idx="4">
                  <c:v>56.15</c:v>
                </c:pt>
                <c:pt idx="5">
                  <c:v>54.25</c:v>
                </c:pt>
                <c:pt idx="6">
                  <c:v>53.150000000000006</c:v>
                </c:pt>
                <c:pt idx="7">
                  <c:v>52.1</c:v>
                </c:pt>
                <c:pt idx="8">
                  <c:v>50.95</c:v>
                </c:pt>
                <c:pt idx="9">
                  <c:v>49.2</c:v>
                </c:pt>
                <c:pt idx="10">
                  <c:v>47.599999999999994</c:v>
                </c:pt>
                <c:pt idx="11">
                  <c:v>46.4</c:v>
                </c:pt>
                <c:pt idx="12">
                  <c:v>44.75</c:v>
                </c:pt>
                <c:pt idx="13">
                  <c:v>43</c:v>
                </c:pt>
                <c:pt idx="14">
                  <c:v>41.900000000000006</c:v>
                </c:pt>
                <c:pt idx="15">
                  <c:v>40.799999999999997</c:v>
                </c:pt>
                <c:pt idx="16">
                  <c:v>39</c:v>
                </c:pt>
                <c:pt idx="17">
                  <c:v>37.450000000000003</c:v>
                </c:pt>
                <c:pt idx="18">
                  <c:v>35.900000000000006</c:v>
                </c:pt>
                <c:pt idx="19">
                  <c:v>34.25</c:v>
                </c:pt>
                <c:pt idx="20">
                  <c:v>32.799999999999997</c:v>
                </c:pt>
                <c:pt idx="21">
                  <c:v>31.35</c:v>
                </c:pt>
                <c:pt idx="22">
                  <c:v>30.5</c:v>
                </c:pt>
                <c:pt idx="23">
                  <c:v>29.4</c:v>
                </c:pt>
                <c:pt idx="24">
                  <c:v>28.1</c:v>
                </c:pt>
                <c:pt idx="25">
                  <c:v>26.85</c:v>
                </c:pt>
                <c:pt idx="26">
                  <c:v>26</c:v>
                </c:pt>
                <c:pt idx="27">
                  <c:v>25.3</c:v>
                </c:pt>
                <c:pt idx="28">
                  <c:v>24.549999999999997</c:v>
                </c:pt>
                <c:pt idx="29">
                  <c:v>23.5</c:v>
                </c:pt>
                <c:pt idx="30">
                  <c:v>22.35</c:v>
                </c:pt>
                <c:pt idx="31">
                  <c:v>21.45</c:v>
                </c:pt>
                <c:pt idx="32">
                  <c:v>20.65</c:v>
                </c:pt>
                <c:pt idx="33">
                  <c:v>19.8</c:v>
                </c:pt>
                <c:pt idx="34">
                  <c:v>19.149999999999999</c:v>
                </c:pt>
                <c:pt idx="35">
                  <c:v>18.600000000000001</c:v>
                </c:pt>
                <c:pt idx="36">
                  <c:v>18.05</c:v>
                </c:pt>
                <c:pt idx="37">
                  <c:v>17.350000000000001</c:v>
                </c:pt>
                <c:pt idx="38">
                  <c:v>16.799999999999997</c:v>
                </c:pt>
                <c:pt idx="39">
                  <c:v>16.25</c:v>
                </c:pt>
                <c:pt idx="40">
                  <c:v>15.45</c:v>
                </c:pt>
                <c:pt idx="41">
                  <c:v>15.149999999999999</c:v>
                </c:pt>
                <c:pt idx="42">
                  <c:v>14.95</c:v>
                </c:pt>
                <c:pt idx="43">
                  <c:v>14.7</c:v>
                </c:pt>
                <c:pt idx="44">
                  <c:v>14.649999999999999</c:v>
                </c:pt>
                <c:pt idx="45">
                  <c:v>14.4</c:v>
                </c:pt>
                <c:pt idx="46">
                  <c:v>13.8</c:v>
                </c:pt>
                <c:pt idx="47">
                  <c:v>13.850000000000001</c:v>
                </c:pt>
              </c:numCache>
            </c:numRef>
          </c:val>
          <c:smooth val="0"/>
          <c:extLst>
            <c:ext xmlns:c16="http://schemas.microsoft.com/office/drawing/2014/chart" uri="{C3380CC4-5D6E-409C-BE32-E72D297353CC}">
              <c16:uniqueId val="{00000003-731B-4423-9D59-2EAF817D6509}"/>
            </c:ext>
          </c:extLst>
        </c:ser>
        <c:ser>
          <c:idx val="6"/>
          <c:order val="2"/>
          <c:tx>
            <c:strRef>
              <c:f>Sheet3!$I$1</c:f>
              <c:strCache>
                <c:ptCount val="1"/>
                <c:pt idx="0">
                  <c:v>Pakistan</c:v>
                </c:pt>
              </c:strCache>
            </c:strRef>
          </c:tx>
          <c:spPr>
            <a:ln w="28575" cap="rnd">
              <a:solidFill>
                <a:schemeClr val="accent1">
                  <a:lumMod val="60000"/>
                </a:schemeClr>
              </a:solidFill>
              <a:prstDash val="dash"/>
              <a:round/>
            </a:ln>
            <a:effectLst/>
          </c:spPr>
          <c:marker>
            <c:symbol val="none"/>
          </c:marker>
          <c:dLbls>
            <c:dLbl>
              <c:idx val="45"/>
              <c:layout>
                <c:manualLayout>
                  <c:x val="-1.068376068376084E-2"/>
                  <c:y val="-0.1095406360424029"/>
                </c:manualLayout>
              </c:layout>
              <c:tx>
                <c:rich>
                  <a:bodyPr/>
                  <a:lstStyle/>
                  <a:p>
                    <a:r>
                      <a:rPr lang="en-US"/>
                      <a:t>PAKISTAN</a:t>
                    </a:r>
                  </a:p>
                </c:rich>
              </c:tx>
              <c:showLegendKey val="0"/>
              <c:showVal val="1"/>
              <c:showCatName val="0"/>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9-731B-4423-9D59-2EAF817D6509}"/>
                </c:ext>
              </c:extLst>
            </c:dLbl>
            <c:spPr>
              <a:solidFill>
                <a:srgbClr val="92D050"/>
              </a:solidFill>
              <a:ln>
                <a:noFill/>
              </a:ln>
              <a:effectLst/>
            </c:spPr>
            <c:txPr>
              <a:bodyPr rot="0" spcFirstLastPara="1" vertOverflow="ellipsis" vert="horz" wrap="square" lIns="38100" tIns="19050" rIns="38100" bIns="19050" anchor="ctr" anchorCtr="1">
                <a:spAutoFit/>
              </a:bodyPr>
              <a:lstStyle/>
              <a:p>
                <a:pPr>
                  <a:defRPr sz="1400" b="0" i="0" u="none" strike="noStrike" kern="1200" baseline="0">
                    <a:solidFill>
                      <a:schemeClr val="tx1">
                        <a:lumMod val="75000"/>
                        <a:lumOff val="25000"/>
                      </a:schemeClr>
                    </a:solidFill>
                    <a:latin typeface="+mn-lt"/>
                    <a:ea typeface="+mn-ea"/>
                    <a:cs typeface="+mn-cs"/>
                  </a:defRPr>
                </a:pPr>
                <a:endParaRPr lang="en-US"/>
              </a:p>
            </c:txPr>
            <c:showLegendKey val="0"/>
            <c:showVal val="0"/>
            <c:showCatName val="0"/>
            <c:showSerName val="0"/>
            <c:showPercent val="0"/>
            <c:showBubbleSize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Sheet3!$A$2:$A$49</c:f>
              <c:numCache>
                <c:formatCode>General</c:formatCode>
                <c:ptCount val="48"/>
                <c:pt idx="0">
                  <c:v>1972</c:v>
                </c:pt>
                <c:pt idx="1">
                  <c:v>1973</c:v>
                </c:pt>
                <c:pt idx="2">
                  <c:v>1974</c:v>
                </c:pt>
                <c:pt idx="3">
                  <c:v>1975</c:v>
                </c:pt>
                <c:pt idx="4">
                  <c:v>1976</c:v>
                </c:pt>
                <c:pt idx="5">
                  <c:v>1977</c:v>
                </c:pt>
                <c:pt idx="6">
                  <c:v>1978</c:v>
                </c:pt>
                <c:pt idx="7">
                  <c:v>1979</c:v>
                </c:pt>
                <c:pt idx="8">
                  <c:v>1980</c:v>
                </c:pt>
                <c:pt idx="9">
                  <c:v>1981</c:v>
                </c:pt>
                <c:pt idx="10">
                  <c:v>1982</c:v>
                </c:pt>
                <c:pt idx="11">
                  <c:v>1983</c:v>
                </c:pt>
                <c:pt idx="12">
                  <c:v>1984</c:v>
                </c:pt>
                <c:pt idx="13">
                  <c:v>1985</c:v>
                </c:pt>
                <c:pt idx="14">
                  <c:v>1986</c:v>
                </c:pt>
                <c:pt idx="15">
                  <c:v>1987</c:v>
                </c:pt>
                <c:pt idx="16">
                  <c:v>1988</c:v>
                </c:pt>
                <c:pt idx="17">
                  <c:v>1989</c:v>
                </c:pt>
                <c:pt idx="18">
                  <c:v>1990</c:v>
                </c:pt>
                <c:pt idx="19">
                  <c:v>1991</c:v>
                </c:pt>
                <c:pt idx="20">
                  <c:v>1992</c:v>
                </c:pt>
                <c:pt idx="21">
                  <c:v>1993</c:v>
                </c:pt>
                <c:pt idx="22">
                  <c:v>1994</c:v>
                </c:pt>
                <c:pt idx="23">
                  <c:v>1995</c:v>
                </c:pt>
                <c:pt idx="24">
                  <c:v>1996</c:v>
                </c:pt>
                <c:pt idx="25">
                  <c:v>1997</c:v>
                </c:pt>
                <c:pt idx="26">
                  <c:v>1998</c:v>
                </c:pt>
                <c:pt idx="27">
                  <c:v>1999</c:v>
                </c:pt>
                <c:pt idx="28">
                  <c:v>2000</c:v>
                </c:pt>
                <c:pt idx="29">
                  <c:v>2001</c:v>
                </c:pt>
                <c:pt idx="30">
                  <c:v>2002</c:v>
                </c:pt>
                <c:pt idx="31">
                  <c:v>2003</c:v>
                </c:pt>
                <c:pt idx="32">
                  <c:v>2004</c:v>
                </c:pt>
                <c:pt idx="33">
                  <c:v>2005</c:v>
                </c:pt>
                <c:pt idx="34">
                  <c:v>2006</c:v>
                </c:pt>
                <c:pt idx="35">
                  <c:v>2007</c:v>
                </c:pt>
                <c:pt idx="36">
                  <c:v>2008</c:v>
                </c:pt>
                <c:pt idx="37">
                  <c:v>2009</c:v>
                </c:pt>
                <c:pt idx="38">
                  <c:v>2010</c:v>
                </c:pt>
                <c:pt idx="39">
                  <c:v>2011</c:v>
                </c:pt>
                <c:pt idx="40">
                  <c:v>2012</c:v>
                </c:pt>
                <c:pt idx="41">
                  <c:v>2013</c:v>
                </c:pt>
                <c:pt idx="42">
                  <c:v>2014</c:v>
                </c:pt>
                <c:pt idx="43">
                  <c:v>2015</c:v>
                </c:pt>
                <c:pt idx="44">
                  <c:v>2016</c:v>
                </c:pt>
                <c:pt idx="45">
                  <c:v>2017</c:v>
                </c:pt>
                <c:pt idx="46">
                  <c:v>2018</c:v>
                </c:pt>
                <c:pt idx="47">
                  <c:v>2019</c:v>
                </c:pt>
              </c:numCache>
            </c:numRef>
          </c:cat>
          <c:val>
            <c:numRef>
              <c:f>Sheet3!$I$2:$I$49</c:f>
              <c:numCache>
                <c:formatCode>0</c:formatCode>
                <c:ptCount val="48"/>
                <c:pt idx="0">
                  <c:v>137.4</c:v>
                </c:pt>
                <c:pt idx="1">
                  <c:v>135.30000000000001</c:v>
                </c:pt>
                <c:pt idx="2">
                  <c:v>133.5</c:v>
                </c:pt>
                <c:pt idx="3">
                  <c:v>131.80000000000001</c:v>
                </c:pt>
                <c:pt idx="4">
                  <c:v>130.19999999999999</c:v>
                </c:pt>
                <c:pt idx="5">
                  <c:v>128.69999999999999</c:v>
                </c:pt>
                <c:pt idx="6">
                  <c:v>127.2</c:v>
                </c:pt>
                <c:pt idx="7">
                  <c:v>125.8</c:v>
                </c:pt>
                <c:pt idx="8">
                  <c:v>124.3</c:v>
                </c:pt>
                <c:pt idx="9">
                  <c:v>122.8</c:v>
                </c:pt>
                <c:pt idx="10">
                  <c:v>121.2</c:v>
                </c:pt>
                <c:pt idx="11">
                  <c:v>119.6</c:v>
                </c:pt>
                <c:pt idx="12">
                  <c:v>117.8</c:v>
                </c:pt>
                <c:pt idx="13">
                  <c:v>116</c:v>
                </c:pt>
                <c:pt idx="14">
                  <c:v>114.1</c:v>
                </c:pt>
                <c:pt idx="15">
                  <c:v>112.3</c:v>
                </c:pt>
                <c:pt idx="16">
                  <c:v>110.4</c:v>
                </c:pt>
                <c:pt idx="17">
                  <c:v>108.6</c:v>
                </c:pt>
                <c:pt idx="18">
                  <c:v>106.7</c:v>
                </c:pt>
                <c:pt idx="19">
                  <c:v>104.7</c:v>
                </c:pt>
                <c:pt idx="20">
                  <c:v>102.7</c:v>
                </c:pt>
                <c:pt idx="21">
                  <c:v>100.6</c:v>
                </c:pt>
                <c:pt idx="22">
                  <c:v>98.3</c:v>
                </c:pt>
                <c:pt idx="23">
                  <c:v>96</c:v>
                </c:pt>
                <c:pt idx="24">
                  <c:v>93.6</c:v>
                </c:pt>
                <c:pt idx="25">
                  <c:v>91.2</c:v>
                </c:pt>
                <c:pt idx="26">
                  <c:v>88.8</c:v>
                </c:pt>
                <c:pt idx="27">
                  <c:v>86.5</c:v>
                </c:pt>
                <c:pt idx="28">
                  <c:v>84.4</c:v>
                </c:pt>
                <c:pt idx="29">
                  <c:v>82.4</c:v>
                </c:pt>
                <c:pt idx="30">
                  <c:v>80.7</c:v>
                </c:pt>
                <c:pt idx="31">
                  <c:v>79.2</c:v>
                </c:pt>
                <c:pt idx="32">
                  <c:v>77.8</c:v>
                </c:pt>
                <c:pt idx="33">
                  <c:v>76.5</c:v>
                </c:pt>
                <c:pt idx="34">
                  <c:v>75.3</c:v>
                </c:pt>
                <c:pt idx="35">
                  <c:v>74.099999999999994</c:v>
                </c:pt>
                <c:pt idx="36">
                  <c:v>72.8</c:v>
                </c:pt>
                <c:pt idx="37">
                  <c:v>71.5</c:v>
                </c:pt>
                <c:pt idx="38">
                  <c:v>70.099999999999994</c:v>
                </c:pt>
                <c:pt idx="39">
                  <c:v>68.599999999999994</c:v>
                </c:pt>
                <c:pt idx="40">
                  <c:v>67.099999999999994</c:v>
                </c:pt>
                <c:pt idx="41">
                  <c:v>65.400000000000006</c:v>
                </c:pt>
                <c:pt idx="42">
                  <c:v>63.8</c:v>
                </c:pt>
                <c:pt idx="43">
                  <c:v>62.1</c:v>
                </c:pt>
                <c:pt idx="44">
                  <c:v>60.5</c:v>
                </c:pt>
                <c:pt idx="45">
                  <c:v>58.8</c:v>
                </c:pt>
                <c:pt idx="46">
                  <c:v>57.2</c:v>
                </c:pt>
                <c:pt idx="47">
                  <c:v>55.7</c:v>
                </c:pt>
              </c:numCache>
            </c:numRef>
          </c:val>
          <c:smooth val="0"/>
          <c:extLst>
            <c:ext xmlns:c16="http://schemas.microsoft.com/office/drawing/2014/chart" uri="{C3380CC4-5D6E-409C-BE32-E72D297353CC}">
              <c16:uniqueId val="{0000000A-731B-4423-9D59-2EAF817D6509}"/>
            </c:ext>
          </c:extLst>
        </c:ser>
        <c:ser>
          <c:idx val="7"/>
          <c:order val="3"/>
          <c:tx>
            <c:strRef>
              <c:f>Sheet3!$J$1</c:f>
              <c:strCache>
                <c:ptCount val="1"/>
                <c:pt idx="0">
                  <c:v>Maldives</c:v>
                </c:pt>
              </c:strCache>
            </c:strRef>
          </c:tx>
          <c:spPr>
            <a:ln w="28575" cap="rnd">
              <a:solidFill>
                <a:schemeClr val="accent2">
                  <a:lumMod val="60000"/>
                </a:schemeClr>
              </a:solidFill>
              <a:round/>
            </a:ln>
            <a:effectLst/>
          </c:spPr>
          <c:marker>
            <c:symbol val="none"/>
          </c:marker>
          <c:dLbls>
            <c:dLbl>
              <c:idx val="21"/>
              <c:layout>
                <c:manualLayout>
                  <c:x val="-0.16772823779193205"/>
                  <c:y val="0"/>
                </c:manualLayout>
              </c:layout>
              <c:tx>
                <c:rich>
                  <a:bodyPr/>
                  <a:lstStyle/>
                  <a:p>
                    <a:r>
                      <a:rPr lang="en-US"/>
                      <a:t>MALDIVES</a:t>
                    </a:r>
                  </a:p>
                </c:rich>
              </c:tx>
              <c:showLegendKey val="0"/>
              <c:showVal val="1"/>
              <c:showCatName val="0"/>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B-731B-4423-9D59-2EAF817D6509}"/>
                </c:ext>
              </c:extLst>
            </c:dLbl>
            <c:spPr>
              <a:noFill/>
              <a:ln>
                <a:noFill/>
              </a:ln>
              <a:effectLst/>
            </c:spPr>
            <c:txPr>
              <a:bodyPr rot="0" spcFirstLastPara="1" vertOverflow="ellipsis" vert="horz" wrap="square" lIns="38100" tIns="19050" rIns="38100" bIns="19050" anchor="ctr" anchorCtr="1">
                <a:spAutoFit/>
              </a:bodyPr>
              <a:lstStyle/>
              <a:p>
                <a:pPr>
                  <a:defRPr sz="1400" b="0" i="0" u="none" strike="noStrike" kern="1200" baseline="0">
                    <a:solidFill>
                      <a:schemeClr val="tx1">
                        <a:lumMod val="75000"/>
                        <a:lumOff val="25000"/>
                      </a:schemeClr>
                    </a:solidFill>
                    <a:latin typeface="+mn-lt"/>
                    <a:ea typeface="+mn-ea"/>
                    <a:cs typeface="+mn-cs"/>
                  </a:defRPr>
                </a:pPr>
                <a:endParaRPr lang="en-US"/>
              </a:p>
            </c:txPr>
            <c:showLegendKey val="0"/>
            <c:showVal val="0"/>
            <c:showCatName val="0"/>
            <c:showSerName val="0"/>
            <c:showPercent val="0"/>
            <c:showBubbleSize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Sheet3!$A$2:$A$49</c:f>
              <c:numCache>
                <c:formatCode>General</c:formatCode>
                <c:ptCount val="48"/>
                <c:pt idx="0">
                  <c:v>1972</c:v>
                </c:pt>
                <c:pt idx="1">
                  <c:v>1973</c:v>
                </c:pt>
                <c:pt idx="2">
                  <c:v>1974</c:v>
                </c:pt>
                <c:pt idx="3">
                  <c:v>1975</c:v>
                </c:pt>
                <c:pt idx="4">
                  <c:v>1976</c:v>
                </c:pt>
                <c:pt idx="5">
                  <c:v>1977</c:v>
                </c:pt>
                <c:pt idx="6">
                  <c:v>1978</c:v>
                </c:pt>
                <c:pt idx="7">
                  <c:v>1979</c:v>
                </c:pt>
                <c:pt idx="8">
                  <c:v>1980</c:v>
                </c:pt>
                <c:pt idx="9">
                  <c:v>1981</c:v>
                </c:pt>
                <c:pt idx="10">
                  <c:v>1982</c:v>
                </c:pt>
                <c:pt idx="11">
                  <c:v>1983</c:v>
                </c:pt>
                <c:pt idx="12">
                  <c:v>1984</c:v>
                </c:pt>
                <c:pt idx="13">
                  <c:v>1985</c:v>
                </c:pt>
                <c:pt idx="14">
                  <c:v>1986</c:v>
                </c:pt>
                <c:pt idx="15">
                  <c:v>1987</c:v>
                </c:pt>
                <c:pt idx="16">
                  <c:v>1988</c:v>
                </c:pt>
                <c:pt idx="17">
                  <c:v>1989</c:v>
                </c:pt>
                <c:pt idx="18">
                  <c:v>1990</c:v>
                </c:pt>
                <c:pt idx="19">
                  <c:v>1991</c:v>
                </c:pt>
                <c:pt idx="20">
                  <c:v>1992</c:v>
                </c:pt>
                <c:pt idx="21">
                  <c:v>1993</c:v>
                </c:pt>
                <c:pt idx="22">
                  <c:v>1994</c:v>
                </c:pt>
                <c:pt idx="23">
                  <c:v>1995</c:v>
                </c:pt>
                <c:pt idx="24">
                  <c:v>1996</c:v>
                </c:pt>
                <c:pt idx="25">
                  <c:v>1997</c:v>
                </c:pt>
                <c:pt idx="26">
                  <c:v>1998</c:v>
                </c:pt>
                <c:pt idx="27">
                  <c:v>1999</c:v>
                </c:pt>
                <c:pt idx="28">
                  <c:v>2000</c:v>
                </c:pt>
                <c:pt idx="29">
                  <c:v>2001</c:v>
                </c:pt>
                <c:pt idx="30">
                  <c:v>2002</c:v>
                </c:pt>
                <c:pt idx="31">
                  <c:v>2003</c:v>
                </c:pt>
                <c:pt idx="32">
                  <c:v>2004</c:v>
                </c:pt>
                <c:pt idx="33">
                  <c:v>2005</c:v>
                </c:pt>
                <c:pt idx="34">
                  <c:v>2006</c:v>
                </c:pt>
                <c:pt idx="35">
                  <c:v>2007</c:v>
                </c:pt>
                <c:pt idx="36">
                  <c:v>2008</c:v>
                </c:pt>
                <c:pt idx="37">
                  <c:v>2009</c:v>
                </c:pt>
                <c:pt idx="38">
                  <c:v>2010</c:v>
                </c:pt>
                <c:pt idx="39">
                  <c:v>2011</c:v>
                </c:pt>
                <c:pt idx="40">
                  <c:v>2012</c:v>
                </c:pt>
                <c:pt idx="41">
                  <c:v>2013</c:v>
                </c:pt>
                <c:pt idx="42">
                  <c:v>2014</c:v>
                </c:pt>
                <c:pt idx="43">
                  <c:v>2015</c:v>
                </c:pt>
                <c:pt idx="44">
                  <c:v>2016</c:v>
                </c:pt>
                <c:pt idx="45">
                  <c:v>2017</c:v>
                </c:pt>
                <c:pt idx="46">
                  <c:v>2018</c:v>
                </c:pt>
                <c:pt idx="47">
                  <c:v>2019</c:v>
                </c:pt>
              </c:numCache>
            </c:numRef>
          </c:cat>
          <c:val>
            <c:numRef>
              <c:f>Sheet3!$J$2:$J$49</c:f>
              <c:numCache>
                <c:formatCode>0</c:formatCode>
                <c:ptCount val="48"/>
                <c:pt idx="0">
                  <c:v>157.6</c:v>
                </c:pt>
                <c:pt idx="1">
                  <c:v>149.6</c:v>
                </c:pt>
                <c:pt idx="2">
                  <c:v>142.1</c:v>
                </c:pt>
                <c:pt idx="3">
                  <c:v>134.6</c:v>
                </c:pt>
                <c:pt idx="4">
                  <c:v>127.4</c:v>
                </c:pt>
                <c:pt idx="5">
                  <c:v>120.7</c:v>
                </c:pt>
                <c:pt idx="6">
                  <c:v>114.6</c:v>
                </c:pt>
                <c:pt idx="7">
                  <c:v>108.8</c:v>
                </c:pt>
                <c:pt idx="8">
                  <c:v>103.4</c:v>
                </c:pt>
                <c:pt idx="9">
                  <c:v>98.3</c:v>
                </c:pt>
                <c:pt idx="10">
                  <c:v>93.5</c:v>
                </c:pt>
                <c:pt idx="11">
                  <c:v>89</c:v>
                </c:pt>
                <c:pt idx="12">
                  <c:v>84.6</c:v>
                </c:pt>
                <c:pt idx="13">
                  <c:v>80.5</c:v>
                </c:pt>
                <c:pt idx="14">
                  <c:v>76.599999999999994</c:v>
                </c:pt>
                <c:pt idx="15">
                  <c:v>72.900000000000006</c:v>
                </c:pt>
                <c:pt idx="16">
                  <c:v>69.400000000000006</c:v>
                </c:pt>
                <c:pt idx="17">
                  <c:v>66.099999999999994</c:v>
                </c:pt>
                <c:pt idx="18">
                  <c:v>63</c:v>
                </c:pt>
                <c:pt idx="19">
                  <c:v>59.9</c:v>
                </c:pt>
                <c:pt idx="20">
                  <c:v>57</c:v>
                </c:pt>
                <c:pt idx="21">
                  <c:v>54</c:v>
                </c:pt>
                <c:pt idx="22">
                  <c:v>51</c:v>
                </c:pt>
                <c:pt idx="23">
                  <c:v>47.9</c:v>
                </c:pt>
                <c:pt idx="24">
                  <c:v>44.7</c:v>
                </c:pt>
                <c:pt idx="25">
                  <c:v>41.4</c:v>
                </c:pt>
                <c:pt idx="26">
                  <c:v>38.200000000000003</c:v>
                </c:pt>
                <c:pt idx="27">
                  <c:v>34.9</c:v>
                </c:pt>
                <c:pt idx="28">
                  <c:v>31.6</c:v>
                </c:pt>
                <c:pt idx="29">
                  <c:v>28.4</c:v>
                </c:pt>
                <c:pt idx="30">
                  <c:v>25.4</c:v>
                </c:pt>
                <c:pt idx="31">
                  <c:v>22.7</c:v>
                </c:pt>
                <c:pt idx="32">
                  <c:v>20.9</c:v>
                </c:pt>
                <c:pt idx="33">
                  <c:v>18.2</c:v>
                </c:pt>
                <c:pt idx="34">
                  <c:v>16.399999999999999</c:v>
                </c:pt>
                <c:pt idx="35">
                  <c:v>15</c:v>
                </c:pt>
                <c:pt idx="36">
                  <c:v>13.8</c:v>
                </c:pt>
                <c:pt idx="37">
                  <c:v>12.8</c:v>
                </c:pt>
                <c:pt idx="38">
                  <c:v>11.9</c:v>
                </c:pt>
                <c:pt idx="39">
                  <c:v>11.2</c:v>
                </c:pt>
                <c:pt idx="40">
                  <c:v>10.5</c:v>
                </c:pt>
                <c:pt idx="41">
                  <c:v>9.9</c:v>
                </c:pt>
                <c:pt idx="42">
                  <c:v>9.3000000000000007</c:v>
                </c:pt>
                <c:pt idx="43">
                  <c:v>8.6999999999999993</c:v>
                </c:pt>
                <c:pt idx="44">
                  <c:v>8.1</c:v>
                </c:pt>
                <c:pt idx="45">
                  <c:v>7.6</c:v>
                </c:pt>
                <c:pt idx="46">
                  <c:v>7</c:v>
                </c:pt>
                <c:pt idx="47">
                  <c:v>6.5</c:v>
                </c:pt>
              </c:numCache>
            </c:numRef>
          </c:val>
          <c:smooth val="0"/>
          <c:extLst>
            <c:ext xmlns:c16="http://schemas.microsoft.com/office/drawing/2014/chart" uri="{C3380CC4-5D6E-409C-BE32-E72D297353CC}">
              <c16:uniqueId val="{0000000C-731B-4423-9D59-2EAF817D6509}"/>
            </c:ext>
          </c:extLst>
        </c:ser>
        <c:ser>
          <c:idx val="9"/>
          <c:order val="4"/>
          <c:tx>
            <c:strRef>
              <c:f>Sheet3!$L$1</c:f>
              <c:strCache>
                <c:ptCount val="1"/>
                <c:pt idx="0">
                  <c:v>Sri Lanka</c:v>
                </c:pt>
              </c:strCache>
            </c:strRef>
          </c:tx>
          <c:spPr>
            <a:ln w="28575" cap="rnd">
              <a:solidFill>
                <a:schemeClr val="accent4">
                  <a:lumMod val="60000"/>
                </a:schemeClr>
              </a:solidFill>
              <a:round/>
            </a:ln>
            <a:effectLst/>
          </c:spPr>
          <c:marker>
            <c:symbol val="none"/>
          </c:marker>
          <c:dLbls>
            <c:dLbl>
              <c:idx val="0"/>
              <c:layout>
                <c:manualLayout>
                  <c:x val="-6.3694267515923665E-3"/>
                  <c:y val="9.003215434083589E-2"/>
                </c:manualLayout>
              </c:layout>
              <c:tx>
                <c:rich>
                  <a:bodyPr/>
                  <a:lstStyle/>
                  <a:p>
                    <a:r>
                      <a:rPr lang="en-US"/>
                      <a:t>SRILANKA</a:t>
                    </a:r>
                  </a:p>
                </c:rich>
              </c:tx>
              <c:showLegendKey val="0"/>
              <c:showVal val="1"/>
              <c:showCatName val="0"/>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F-731B-4423-9D59-2EAF817D6509}"/>
                </c:ext>
              </c:extLst>
            </c:dLbl>
            <c:spPr>
              <a:noFill/>
              <a:ln>
                <a:noFill/>
              </a:ln>
              <a:effectLst/>
            </c:spPr>
            <c:txPr>
              <a:bodyPr rot="0" spcFirstLastPara="1" vertOverflow="ellipsis" vert="horz" wrap="square" lIns="38100" tIns="19050" rIns="38100" bIns="19050" anchor="ctr" anchorCtr="1">
                <a:spAutoFit/>
              </a:bodyPr>
              <a:lstStyle/>
              <a:p>
                <a:pPr>
                  <a:defRPr sz="1400" b="0" i="0" u="none" strike="noStrike" kern="1200" baseline="0">
                    <a:solidFill>
                      <a:schemeClr val="tx1">
                        <a:lumMod val="75000"/>
                        <a:lumOff val="25000"/>
                      </a:schemeClr>
                    </a:solidFill>
                    <a:latin typeface="+mn-lt"/>
                    <a:ea typeface="+mn-ea"/>
                    <a:cs typeface="+mn-cs"/>
                  </a:defRPr>
                </a:pPr>
                <a:endParaRPr lang="en-US"/>
              </a:p>
            </c:txPr>
            <c:showLegendKey val="0"/>
            <c:showVal val="0"/>
            <c:showCatName val="0"/>
            <c:showSerName val="0"/>
            <c:showPercent val="0"/>
            <c:showBubbleSize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Sheet3!$A$2:$A$49</c:f>
              <c:numCache>
                <c:formatCode>General</c:formatCode>
                <c:ptCount val="48"/>
                <c:pt idx="0">
                  <c:v>1972</c:v>
                </c:pt>
                <c:pt idx="1">
                  <c:v>1973</c:v>
                </c:pt>
                <c:pt idx="2">
                  <c:v>1974</c:v>
                </c:pt>
                <c:pt idx="3">
                  <c:v>1975</c:v>
                </c:pt>
                <c:pt idx="4">
                  <c:v>1976</c:v>
                </c:pt>
                <c:pt idx="5">
                  <c:v>1977</c:v>
                </c:pt>
                <c:pt idx="6">
                  <c:v>1978</c:v>
                </c:pt>
                <c:pt idx="7">
                  <c:v>1979</c:v>
                </c:pt>
                <c:pt idx="8">
                  <c:v>1980</c:v>
                </c:pt>
                <c:pt idx="9">
                  <c:v>1981</c:v>
                </c:pt>
                <c:pt idx="10">
                  <c:v>1982</c:v>
                </c:pt>
                <c:pt idx="11">
                  <c:v>1983</c:v>
                </c:pt>
                <c:pt idx="12">
                  <c:v>1984</c:v>
                </c:pt>
                <c:pt idx="13">
                  <c:v>1985</c:v>
                </c:pt>
                <c:pt idx="14">
                  <c:v>1986</c:v>
                </c:pt>
                <c:pt idx="15">
                  <c:v>1987</c:v>
                </c:pt>
                <c:pt idx="16">
                  <c:v>1988</c:v>
                </c:pt>
                <c:pt idx="17">
                  <c:v>1989</c:v>
                </c:pt>
                <c:pt idx="18">
                  <c:v>1990</c:v>
                </c:pt>
                <c:pt idx="19">
                  <c:v>1991</c:v>
                </c:pt>
                <c:pt idx="20">
                  <c:v>1992</c:v>
                </c:pt>
                <c:pt idx="21">
                  <c:v>1993</c:v>
                </c:pt>
                <c:pt idx="22">
                  <c:v>1994</c:v>
                </c:pt>
                <c:pt idx="23">
                  <c:v>1995</c:v>
                </c:pt>
                <c:pt idx="24">
                  <c:v>1996</c:v>
                </c:pt>
                <c:pt idx="25">
                  <c:v>1997</c:v>
                </c:pt>
                <c:pt idx="26">
                  <c:v>1998</c:v>
                </c:pt>
                <c:pt idx="27">
                  <c:v>1999</c:v>
                </c:pt>
                <c:pt idx="28">
                  <c:v>2000</c:v>
                </c:pt>
                <c:pt idx="29">
                  <c:v>2001</c:v>
                </c:pt>
                <c:pt idx="30">
                  <c:v>2002</c:v>
                </c:pt>
                <c:pt idx="31">
                  <c:v>2003</c:v>
                </c:pt>
                <c:pt idx="32">
                  <c:v>2004</c:v>
                </c:pt>
                <c:pt idx="33">
                  <c:v>2005</c:v>
                </c:pt>
                <c:pt idx="34">
                  <c:v>2006</c:v>
                </c:pt>
                <c:pt idx="35">
                  <c:v>2007</c:v>
                </c:pt>
                <c:pt idx="36">
                  <c:v>2008</c:v>
                </c:pt>
                <c:pt idx="37">
                  <c:v>2009</c:v>
                </c:pt>
                <c:pt idx="38">
                  <c:v>2010</c:v>
                </c:pt>
                <c:pt idx="39">
                  <c:v>2011</c:v>
                </c:pt>
                <c:pt idx="40">
                  <c:v>2012</c:v>
                </c:pt>
                <c:pt idx="41">
                  <c:v>2013</c:v>
                </c:pt>
                <c:pt idx="42">
                  <c:v>2014</c:v>
                </c:pt>
                <c:pt idx="43">
                  <c:v>2015</c:v>
                </c:pt>
                <c:pt idx="44">
                  <c:v>2016</c:v>
                </c:pt>
                <c:pt idx="45">
                  <c:v>2017</c:v>
                </c:pt>
                <c:pt idx="46">
                  <c:v>2018</c:v>
                </c:pt>
                <c:pt idx="47">
                  <c:v>2019</c:v>
                </c:pt>
              </c:numCache>
            </c:numRef>
          </c:cat>
          <c:val>
            <c:numRef>
              <c:f>Sheet3!$L$2:$L$49</c:f>
              <c:numCache>
                <c:formatCode>0</c:formatCode>
                <c:ptCount val="48"/>
                <c:pt idx="0">
                  <c:v>51.9</c:v>
                </c:pt>
                <c:pt idx="1">
                  <c:v>51.2</c:v>
                </c:pt>
                <c:pt idx="2">
                  <c:v>50.3</c:v>
                </c:pt>
                <c:pt idx="3">
                  <c:v>49</c:v>
                </c:pt>
                <c:pt idx="4">
                  <c:v>47.1</c:v>
                </c:pt>
                <c:pt idx="5">
                  <c:v>44.7</c:v>
                </c:pt>
                <c:pt idx="6">
                  <c:v>42.1</c:v>
                </c:pt>
                <c:pt idx="7">
                  <c:v>39.4</c:v>
                </c:pt>
                <c:pt idx="8">
                  <c:v>36.799999999999997</c:v>
                </c:pt>
                <c:pt idx="9">
                  <c:v>34.6</c:v>
                </c:pt>
                <c:pt idx="10">
                  <c:v>32.5</c:v>
                </c:pt>
                <c:pt idx="11">
                  <c:v>30.2</c:v>
                </c:pt>
                <c:pt idx="12">
                  <c:v>27.7</c:v>
                </c:pt>
                <c:pt idx="13">
                  <c:v>25.1</c:v>
                </c:pt>
                <c:pt idx="14">
                  <c:v>22.7</c:v>
                </c:pt>
                <c:pt idx="15">
                  <c:v>20.8</c:v>
                </c:pt>
                <c:pt idx="16">
                  <c:v>19.5</c:v>
                </c:pt>
                <c:pt idx="17">
                  <c:v>18.899999999999999</c:v>
                </c:pt>
                <c:pt idx="18">
                  <c:v>18.7</c:v>
                </c:pt>
                <c:pt idx="19">
                  <c:v>18.600000000000001</c:v>
                </c:pt>
                <c:pt idx="20">
                  <c:v>18.399999999999999</c:v>
                </c:pt>
                <c:pt idx="21">
                  <c:v>18.100000000000001</c:v>
                </c:pt>
                <c:pt idx="22">
                  <c:v>17.7</c:v>
                </c:pt>
                <c:pt idx="23">
                  <c:v>17.100000000000001</c:v>
                </c:pt>
                <c:pt idx="24">
                  <c:v>16.5</c:v>
                </c:pt>
                <c:pt idx="25">
                  <c:v>15.9</c:v>
                </c:pt>
                <c:pt idx="26">
                  <c:v>15.3</c:v>
                </c:pt>
                <c:pt idx="27">
                  <c:v>14.8</c:v>
                </c:pt>
                <c:pt idx="28">
                  <c:v>14.2</c:v>
                </c:pt>
                <c:pt idx="29">
                  <c:v>13.8</c:v>
                </c:pt>
                <c:pt idx="30">
                  <c:v>13.4</c:v>
                </c:pt>
                <c:pt idx="31">
                  <c:v>13</c:v>
                </c:pt>
                <c:pt idx="32">
                  <c:v>15.4</c:v>
                </c:pt>
                <c:pt idx="33">
                  <c:v>12.2</c:v>
                </c:pt>
                <c:pt idx="34">
                  <c:v>11.7</c:v>
                </c:pt>
                <c:pt idx="35">
                  <c:v>11.1</c:v>
                </c:pt>
                <c:pt idx="36">
                  <c:v>10.6</c:v>
                </c:pt>
                <c:pt idx="37">
                  <c:v>10.3</c:v>
                </c:pt>
                <c:pt idx="38">
                  <c:v>10</c:v>
                </c:pt>
                <c:pt idx="39">
                  <c:v>9.6</c:v>
                </c:pt>
                <c:pt idx="40">
                  <c:v>9.1</c:v>
                </c:pt>
                <c:pt idx="41">
                  <c:v>8.6</c:v>
                </c:pt>
                <c:pt idx="42">
                  <c:v>8</c:v>
                </c:pt>
                <c:pt idx="43">
                  <c:v>7.5</c:v>
                </c:pt>
                <c:pt idx="44">
                  <c:v>7</c:v>
                </c:pt>
                <c:pt idx="45">
                  <c:v>6.7</c:v>
                </c:pt>
                <c:pt idx="46">
                  <c:v>6.4</c:v>
                </c:pt>
                <c:pt idx="47">
                  <c:v>6.1</c:v>
                </c:pt>
              </c:numCache>
            </c:numRef>
          </c:val>
          <c:smooth val="0"/>
          <c:extLst>
            <c:ext xmlns:c16="http://schemas.microsoft.com/office/drawing/2014/chart" uri="{C3380CC4-5D6E-409C-BE32-E72D297353CC}">
              <c16:uniqueId val="{00000010-731B-4423-9D59-2EAF817D6509}"/>
            </c:ext>
          </c:extLst>
        </c:ser>
        <c:dLbls>
          <c:showLegendKey val="0"/>
          <c:showVal val="0"/>
          <c:showCatName val="0"/>
          <c:showSerName val="0"/>
          <c:showPercent val="0"/>
          <c:showBubbleSize val="0"/>
        </c:dLbls>
        <c:smooth val="0"/>
        <c:axId val="399416152"/>
        <c:axId val="399418112"/>
      </c:lineChart>
      <c:catAx>
        <c:axId val="39941615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200" b="0" i="0" u="none" strike="noStrike" kern="1200" baseline="0">
                <a:solidFill>
                  <a:schemeClr val="tx1">
                    <a:lumMod val="65000"/>
                    <a:lumOff val="35000"/>
                  </a:schemeClr>
                </a:solidFill>
                <a:latin typeface="+mn-lt"/>
                <a:ea typeface="+mn-ea"/>
                <a:cs typeface="+mn-cs"/>
              </a:defRPr>
            </a:pPr>
            <a:endParaRPr lang="en-US"/>
          </a:p>
        </c:txPr>
        <c:crossAx val="399418112"/>
        <c:crosses val="autoZero"/>
        <c:auto val="1"/>
        <c:lblAlgn val="ctr"/>
        <c:lblOffset val="100"/>
        <c:noMultiLvlLbl val="0"/>
      </c:catAx>
      <c:valAx>
        <c:axId val="399418112"/>
        <c:scaling>
          <c:orientation val="minMax"/>
        </c:scaling>
        <c:delete val="1"/>
        <c:axPos val="l"/>
        <c:numFmt formatCode="0" sourceLinked="1"/>
        <c:majorTickMark val="none"/>
        <c:minorTickMark val="none"/>
        <c:tickLblPos val="nextTo"/>
        <c:crossAx val="399416152"/>
        <c:crosses val="autoZero"/>
        <c:crossBetween val="between"/>
      </c:valAx>
      <c:spPr>
        <a:noFill/>
        <a:ln>
          <a:noFill/>
        </a:ln>
        <a:effectLst/>
      </c:spPr>
    </c:plotArea>
    <c:legend>
      <c:legendPos val="b"/>
      <c:layout/>
      <c:overlay val="0"/>
      <c:spPr>
        <a:noFill/>
        <a:ln>
          <a:noFill/>
        </a:ln>
        <a:effectLst/>
      </c:spPr>
      <c:txPr>
        <a:bodyPr rot="0" spcFirstLastPara="1" vertOverflow="ellipsis" vert="horz" wrap="square" anchor="ctr" anchorCtr="1"/>
        <a:lstStyle/>
        <a:p>
          <a:pPr>
            <a:defRPr sz="1400"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3200" b="0" i="0" u="none" strike="noStrike" kern="1200" baseline="0">
                <a:solidFill>
                  <a:schemeClr val="tx1">
                    <a:lumMod val="75000"/>
                    <a:lumOff val="25000"/>
                  </a:schemeClr>
                </a:solidFill>
                <a:latin typeface="+mn-lt"/>
                <a:ea typeface="+mn-ea"/>
                <a:cs typeface="+mn-cs"/>
              </a:defRPr>
            </a:pPr>
            <a:r>
              <a:rPr lang="en-US" sz="3200" b="0" baseline="0" dirty="0">
                <a:solidFill>
                  <a:schemeClr val="tx1">
                    <a:lumMod val="75000"/>
                    <a:lumOff val="25000"/>
                  </a:schemeClr>
                </a:solidFill>
              </a:rPr>
              <a:t> </a:t>
            </a:r>
            <a:r>
              <a:rPr lang="en-US" sz="3000" b="0" baseline="0" dirty="0">
                <a:solidFill>
                  <a:schemeClr val="tx1">
                    <a:lumMod val="75000"/>
                    <a:lumOff val="25000"/>
                  </a:schemeClr>
                </a:solidFill>
              </a:rPr>
              <a:t>Remittances (million US$) inflow and Political Stability in Pakistan </a:t>
            </a:r>
          </a:p>
        </c:rich>
      </c:tx>
      <c:layout>
        <c:manualLayout>
          <c:xMode val="edge"/>
          <c:yMode val="edge"/>
          <c:x val="5.8774524237631763E-2"/>
          <c:y val="1.9900431555848475E-2"/>
        </c:manualLayout>
      </c:layout>
      <c:overlay val="0"/>
      <c:spPr>
        <a:noFill/>
        <a:ln>
          <a:noFill/>
        </a:ln>
        <a:effectLst/>
      </c:spPr>
      <c:txPr>
        <a:bodyPr rot="0" spcFirstLastPara="1" vertOverflow="ellipsis" vert="horz" wrap="square" anchor="ctr" anchorCtr="1"/>
        <a:lstStyle/>
        <a:p>
          <a:pPr>
            <a:defRPr sz="3200" b="0" i="0" u="none" strike="noStrike" kern="1200" baseline="0">
              <a:solidFill>
                <a:schemeClr val="tx1">
                  <a:lumMod val="75000"/>
                  <a:lumOff val="25000"/>
                </a:schemeClr>
              </a:solidFill>
              <a:latin typeface="+mn-lt"/>
              <a:ea typeface="+mn-ea"/>
              <a:cs typeface="+mn-cs"/>
            </a:defRPr>
          </a:pPr>
          <a:endParaRPr lang="en-US"/>
        </a:p>
      </c:txPr>
    </c:title>
    <c:autoTitleDeleted val="0"/>
    <c:plotArea>
      <c:layout>
        <c:manualLayout>
          <c:layoutTarget val="inner"/>
          <c:xMode val="edge"/>
          <c:yMode val="edge"/>
          <c:x val="2.5043823493182484E-2"/>
          <c:y val="7.2968490878938641E-2"/>
          <c:w val="0.9389015226887254"/>
          <c:h val="0.86667241221712954"/>
        </c:manualLayout>
      </c:layout>
      <c:lineChart>
        <c:grouping val="standard"/>
        <c:varyColors val="0"/>
        <c:ser>
          <c:idx val="1"/>
          <c:order val="0"/>
          <c:tx>
            <c:strRef>
              <c:f>Sheet10!$B$1</c:f>
              <c:strCache>
                <c:ptCount val="1"/>
                <c:pt idx="0">
                  <c:v>Remittances(million US$)</c:v>
                </c:pt>
              </c:strCache>
            </c:strRef>
          </c:tx>
          <c:spPr>
            <a:ln w="34925" cap="rnd">
              <a:solidFill>
                <a:schemeClr val="accent2"/>
              </a:solidFill>
              <a:round/>
            </a:ln>
            <a:effectLst>
              <a:outerShdw blurRad="40000" dist="23000" dir="5400000" rotWithShape="0">
                <a:srgbClr val="000000">
                  <a:alpha val="35000"/>
                </a:srgbClr>
              </a:outerShdw>
            </a:effectLst>
          </c:spPr>
          <c:marker>
            <c:symbol val="none"/>
          </c:marker>
          <c:dLbls>
            <c:dLbl>
              <c:idx val="0"/>
              <c:layout>
                <c:manualLayout>
                  <c:x val="-1.6546329723225037E-2"/>
                  <c:y val="-3.316749585406302E-2"/>
                </c:manualLayout>
              </c:layout>
              <c:showLegendKey val="0"/>
              <c:showVal val="1"/>
              <c:showCatName val="0"/>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0-6800-48F9-8BA4-E54264001BFA}"/>
                </c:ext>
              </c:extLst>
            </c:dLbl>
            <c:dLbl>
              <c:idx val="10"/>
              <c:layout>
                <c:manualLayout>
                  <c:x val="-2.4067388688327317E-2"/>
                  <c:y val="-4.6434494195688222E-2"/>
                </c:manualLayout>
              </c:layout>
              <c:showLegendKey val="0"/>
              <c:showVal val="1"/>
              <c:showCatName val="0"/>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1-6800-48F9-8BA4-E54264001BFA}"/>
                </c:ext>
              </c:extLst>
            </c:dLbl>
            <c:dLbl>
              <c:idx val="30"/>
              <c:layout>
                <c:manualLayout>
                  <c:x val="-4.9638989169675088E-2"/>
                  <c:y val="-4.3117744610281922E-2"/>
                </c:manualLayout>
              </c:layout>
              <c:showLegendKey val="0"/>
              <c:showVal val="1"/>
              <c:showCatName val="0"/>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2-6800-48F9-8BA4-E54264001BFA}"/>
                </c:ext>
              </c:extLst>
            </c:dLbl>
            <c:dLbl>
              <c:idx val="43"/>
              <c:layout>
                <c:manualLayout>
                  <c:x val="-5.5655836341756922E-2"/>
                  <c:y val="-3.9800995024875621E-2"/>
                </c:manualLayout>
              </c:layout>
              <c:showLegendKey val="0"/>
              <c:showVal val="1"/>
              <c:showCatName val="0"/>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3-6800-48F9-8BA4-E54264001BFA}"/>
                </c:ext>
              </c:extLst>
            </c:dLbl>
            <c:dLbl>
              <c:idx val="49"/>
              <c:layout>
                <c:manualLayout>
                  <c:x val="-6.3258290073628662E-3"/>
                  <c:y val="-8.0291999699132546E-3"/>
                </c:manualLayout>
              </c:layout>
              <c:spPr>
                <a:noFill/>
                <a:ln>
                  <a:noFill/>
                </a:ln>
                <a:effectLst/>
              </c:spPr>
              <c:txPr>
                <a:bodyPr rot="0" spcFirstLastPara="1" vertOverflow="ellipsis" vert="horz" wrap="square" lIns="38100" tIns="19050" rIns="38100" bIns="19050" anchor="ctr" anchorCtr="1">
                  <a:noAutofit/>
                </a:bodyPr>
                <a:lstStyle/>
                <a:p>
                  <a:pPr>
                    <a:defRPr sz="1400" b="1" i="1" u="none" strike="noStrike" kern="1200" baseline="0">
                      <a:solidFill>
                        <a:schemeClr val="accent2">
                          <a:lumMod val="75000"/>
                        </a:schemeClr>
                      </a:solidFill>
                      <a:latin typeface="+mn-lt"/>
                      <a:ea typeface="+mn-ea"/>
                      <a:cs typeface="+mn-cs"/>
                    </a:defRPr>
                  </a:pPr>
                  <a:endParaRPr lang="en-US"/>
                </a:p>
              </c:txPr>
              <c:showLegendKey val="0"/>
              <c:showVal val="1"/>
              <c:showCatName val="0"/>
              <c:showSerName val="1"/>
              <c:showPercent val="0"/>
              <c:showBubbleSize val="0"/>
              <c:extLst>
                <c:ext xmlns:c15="http://schemas.microsoft.com/office/drawing/2012/chart" uri="{CE6537A1-D6FC-4f65-9D91-7224C49458BB}">
                  <c15:layout>
                    <c:manualLayout>
                      <c:w val="0.1544275988116075"/>
                      <c:h val="0.13737234580217442"/>
                    </c:manualLayout>
                  </c15:layout>
                </c:ext>
                <c:ext xmlns:c16="http://schemas.microsoft.com/office/drawing/2014/chart" uri="{C3380CC4-5D6E-409C-BE32-E72D297353CC}">
                  <c16:uniqueId val="{00000004-6800-48F9-8BA4-E54264001BFA}"/>
                </c:ext>
              </c:extLst>
            </c:dLbl>
            <c:spPr>
              <a:noFill/>
              <a:ln>
                <a:noFill/>
              </a:ln>
              <a:effectLst/>
            </c:spPr>
            <c:txPr>
              <a:bodyPr rot="0" spcFirstLastPara="1" vertOverflow="ellipsis" vert="horz" wrap="square" lIns="38100" tIns="19050" rIns="38100" bIns="19050" anchor="ctr" anchorCtr="1">
                <a:spAutoFit/>
              </a:bodyPr>
              <a:lstStyle/>
              <a:p>
                <a:pPr>
                  <a:defRPr sz="1400" b="0" i="0" u="none" strike="noStrike" kern="1200" baseline="0">
                    <a:solidFill>
                      <a:schemeClr val="tx1">
                        <a:lumMod val="75000"/>
                        <a:lumOff val="25000"/>
                      </a:schemeClr>
                    </a:solidFill>
                    <a:latin typeface="+mn-lt"/>
                    <a:ea typeface="+mn-ea"/>
                    <a:cs typeface="+mn-cs"/>
                  </a:defRPr>
                </a:pPr>
                <a:endParaRPr lang="en-US"/>
              </a:p>
            </c:txPr>
            <c:showLegendKey val="0"/>
            <c:showVal val="0"/>
            <c:showCatName val="0"/>
            <c:showSerName val="0"/>
            <c:showPercent val="0"/>
            <c:showBubbleSize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Sheet10!$A$2:$A$51</c:f>
              <c:numCache>
                <c:formatCode>General</c:formatCode>
                <c:ptCount val="50"/>
                <c:pt idx="0">
                  <c:v>1973</c:v>
                </c:pt>
                <c:pt idx="1">
                  <c:v>1974</c:v>
                </c:pt>
                <c:pt idx="2">
                  <c:v>1975</c:v>
                </c:pt>
                <c:pt idx="3">
                  <c:v>1976</c:v>
                </c:pt>
                <c:pt idx="4">
                  <c:v>1977</c:v>
                </c:pt>
                <c:pt idx="5">
                  <c:v>1978</c:v>
                </c:pt>
                <c:pt idx="6">
                  <c:v>1979</c:v>
                </c:pt>
                <c:pt idx="7">
                  <c:v>1980</c:v>
                </c:pt>
                <c:pt idx="8">
                  <c:v>1981</c:v>
                </c:pt>
                <c:pt idx="9">
                  <c:v>1982</c:v>
                </c:pt>
                <c:pt idx="10">
                  <c:v>1983</c:v>
                </c:pt>
                <c:pt idx="11">
                  <c:v>1984</c:v>
                </c:pt>
                <c:pt idx="12">
                  <c:v>1985</c:v>
                </c:pt>
                <c:pt idx="13">
                  <c:v>1986</c:v>
                </c:pt>
                <c:pt idx="14">
                  <c:v>1987</c:v>
                </c:pt>
                <c:pt idx="15">
                  <c:v>1988</c:v>
                </c:pt>
                <c:pt idx="16">
                  <c:v>1989</c:v>
                </c:pt>
                <c:pt idx="17">
                  <c:v>1990</c:v>
                </c:pt>
                <c:pt idx="18">
                  <c:v>1991</c:v>
                </c:pt>
                <c:pt idx="19">
                  <c:v>1992</c:v>
                </c:pt>
                <c:pt idx="20">
                  <c:v>1993</c:v>
                </c:pt>
                <c:pt idx="21">
                  <c:v>1994</c:v>
                </c:pt>
                <c:pt idx="22">
                  <c:v>1995</c:v>
                </c:pt>
                <c:pt idx="23">
                  <c:v>1996</c:v>
                </c:pt>
                <c:pt idx="24">
                  <c:v>1997</c:v>
                </c:pt>
                <c:pt idx="25">
                  <c:v>1998</c:v>
                </c:pt>
                <c:pt idx="26">
                  <c:v>1999</c:v>
                </c:pt>
                <c:pt idx="27">
                  <c:v>2000</c:v>
                </c:pt>
                <c:pt idx="28">
                  <c:v>2001</c:v>
                </c:pt>
                <c:pt idx="29">
                  <c:v>2002</c:v>
                </c:pt>
                <c:pt idx="30">
                  <c:v>2003</c:v>
                </c:pt>
                <c:pt idx="31">
                  <c:v>2004</c:v>
                </c:pt>
                <c:pt idx="32">
                  <c:v>2005</c:v>
                </c:pt>
                <c:pt idx="33">
                  <c:v>2006</c:v>
                </c:pt>
                <c:pt idx="34">
                  <c:v>2007</c:v>
                </c:pt>
                <c:pt idx="35">
                  <c:v>2008</c:v>
                </c:pt>
                <c:pt idx="36">
                  <c:v>2009</c:v>
                </c:pt>
                <c:pt idx="37">
                  <c:v>2010</c:v>
                </c:pt>
                <c:pt idx="38">
                  <c:v>2011</c:v>
                </c:pt>
                <c:pt idx="39">
                  <c:v>2012</c:v>
                </c:pt>
                <c:pt idx="40">
                  <c:v>2013</c:v>
                </c:pt>
                <c:pt idx="41">
                  <c:v>2014</c:v>
                </c:pt>
                <c:pt idx="42">
                  <c:v>2015</c:v>
                </c:pt>
                <c:pt idx="43">
                  <c:v>2016</c:v>
                </c:pt>
                <c:pt idx="44">
                  <c:v>2017</c:v>
                </c:pt>
                <c:pt idx="45">
                  <c:v>2018</c:v>
                </c:pt>
                <c:pt idx="46">
                  <c:v>2019</c:v>
                </c:pt>
                <c:pt idx="47">
                  <c:v>2020</c:v>
                </c:pt>
                <c:pt idx="48">
                  <c:v>2021</c:v>
                </c:pt>
                <c:pt idx="49">
                  <c:v>2022</c:v>
                </c:pt>
              </c:numCache>
            </c:numRef>
          </c:cat>
          <c:val>
            <c:numRef>
              <c:f>Sheet10!$B$2:$B$51</c:f>
              <c:numCache>
                <c:formatCode>General</c:formatCode>
                <c:ptCount val="50"/>
                <c:pt idx="0">
                  <c:v>136</c:v>
                </c:pt>
                <c:pt idx="1">
                  <c:v>139</c:v>
                </c:pt>
                <c:pt idx="2">
                  <c:v>215.97</c:v>
                </c:pt>
                <c:pt idx="3">
                  <c:v>339.00000000000006</c:v>
                </c:pt>
                <c:pt idx="4">
                  <c:v>577.74</c:v>
                </c:pt>
                <c:pt idx="5">
                  <c:v>1156.3319999999999</c:v>
                </c:pt>
                <c:pt idx="6">
                  <c:v>1397.92</c:v>
                </c:pt>
                <c:pt idx="7">
                  <c:v>1747.0520000000001</c:v>
                </c:pt>
                <c:pt idx="8">
                  <c:v>2115.9300000000003</c:v>
                </c:pt>
                <c:pt idx="9">
                  <c:v>2224.8900000000003</c:v>
                </c:pt>
                <c:pt idx="10">
                  <c:v>2885.4499999999994</c:v>
                </c:pt>
                <c:pt idx="11">
                  <c:v>2737.43</c:v>
                </c:pt>
                <c:pt idx="12">
                  <c:v>2445.9199999999996</c:v>
                </c:pt>
                <c:pt idx="13">
                  <c:v>2595.3100000000004</c:v>
                </c:pt>
                <c:pt idx="14">
                  <c:v>2278.5600000000004</c:v>
                </c:pt>
                <c:pt idx="15">
                  <c:v>2012.6000000000001</c:v>
                </c:pt>
                <c:pt idx="16">
                  <c:v>1683.5600000000002</c:v>
                </c:pt>
                <c:pt idx="17">
                  <c:v>1667.36</c:v>
                </c:pt>
                <c:pt idx="18">
                  <c:v>1626.9199999999998</c:v>
                </c:pt>
                <c:pt idx="19">
                  <c:v>1252.4500000000003</c:v>
                </c:pt>
                <c:pt idx="20">
                  <c:v>1238.5100000000002</c:v>
                </c:pt>
                <c:pt idx="21">
                  <c:v>1093.3600000000001</c:v>
                </c:pt>
                <c:pt idx="22">
                  <c:v>1317.73</c:v>
                </c:pt>
                <c:pt idx="23">
                  <c:v>1227.28</c:v>
                </c:pt>
                <c:pt idx="24">
                  <c:v>1078.0519999999999</c:v>
                </c:pt>
                <c:pt idx="25">
                  <c:v>1237.68</c:v>
                </c:pt>
                <c:pt idx="26">
                  <c:v>875.55</c:v>
                </c:pt>
                <c:pt idx="27">
                  <c:v>913.4899999999999</c:v>
                </c:pt>
                <c:pt idx="28">
                  <c:v>1021.5899999999999</c:v>
                </c:pt>
                <c:pt idx="29">
                  <c:v>2340.79</c:v>
                </c:pt>
                <c:pt idx="30">
                  <c:v>4190.7300000000005</c:v>
                </c:pt>
                <c:pt idx="31">
                  <c:v>3826.16</c:v>
                </c:pt>
                <c:pt idx="32">
                  <c:v>4152.29</c:v>
                </c:pt>
                <c:pt idx="33">
                  <c:v>4588.03</c:v>
                </c:pt>
                <c:pt idx="34">
                  <c:v>5490.9699999999993</c:v>
                </c:pt>
                <c:pt idx="35">
                  <c:v>6448.8399999999992</c:v>
                </c:pt>
                <c:pt idx="36">
                  <c:v>7810.9500000000016</c:v>
                </c:pt>
                <c:pt idx="37">
                  <c:v>8904.8700000000026</c:v>
                </c:pt>
                <c:pt idx="38" formatCode="0.00">
                  <c:v>11200.9</c:v>
                </c:pt>
                <c:pt idx="39" formatCode="0.00">
                  <c:v>13186.580000000002</c:v>
                </c:pt>
                <c:pt idx="40" formatCode="0.00">
                  <c:v>13921.56</c:v>
                </c:pt>
                <c:pt idx="41" formatCode="0.00">
                  <c:v>15837.680000000004</c:v>
                </c:pt>
                <c:pt idx="42" formatCode="0.00">
                  <c:v>18719.800000000003</c:v>
                </c:pt>
                <c:pt idx="43" formatCode="0.00">
                  <c:v>19916.759999999998</c:v>
                </c:pt>
                <c:pt idx="44" formatCode="0.00">
                  <c:v>19351.36</c:v>
                </c:pt>
                <c:pt idx="45" formatCode="0.00">
                  <c:v>19913.550000000003</c:v>
                </c:pt>
                <c:pt idx="46" formatCode="0.00">
                  <c:v>21739.4</c:v>
                </c:pt>
                <c:pt idx="47" formatCode="0.00">
                  <c:v>23132.309999999998</c:v>
                </c:pt>
                <c:pt idx="48" formatCode="0.00">
                  <c:v>29449.90760196</c:v>
                </c:pt>
                <c:pt idx="49" formatCode="0.00">
                  <c:v>31278.802892447857</c:v>
                </c:pt>
              </c:numCache>
            </c:numRef>
          </c:val>
          <c:smooth val="0"/>
          <c:extLst>
            <c:ext xmlns:c16="http://schemas.microsoft.com/office/drawing/2014/chart" uri="{C3380CC4-5D6E-409C-BE32-E72D297353CC}">
              <c16:uniqueId val="{00000005-6800-48F9-8BA4-E54264001BFA}"/>
            </c:ext>
          </c:extLst>
        </c:ser>
        <c:dLbls>
          <c:showLegendKey val="0"/>
          <c:showVal val="0"/>
          <c:showCatName val="0"/>
          <c:showSerName val="0"/>
          <c:showPercent val="0"/>
          <c:showBubbleSize val="0"/>
        </c:dLbls>
        <c:marker val="1"/>
        <c:smooth val="0"/>
        <c:axId val="1159275488"/>
        <c:axId val="1159272992"/>
      </c:lineChart>
      <c:scatterChart>
        <c:scatterStyle val="lineMarker"/>
        <c:varyColors val="0"/>
        <c:ser>
          <c:idx val="0"/>
          <c:order val="1"/>
          <c:tx>
            <c:strRef>
              <c:f>Sheet10!$H$1</c:f>
              <c:strCache>
                <c:ptCount val="1"/>
                <c:pt idx="0">
                  <c:v>Milestones</c:v>
                </c:pt>
              </c:strCache>
            </c:strRef>
          </c:tx>
          <c:spPr>
            <a:ln w="25400" cap="rnd">
              <a:noFill/>
              <a:round/>
            </a:ln>
            <a:effectLst>
              <a:outerShdw blurRad="40000" dist="23000" dir="5400000" rotWithShape="0">
                <a:srgbClr val="000000">
                  <a:alpha val="35000"/>
                </a:srgbClr>
              </a:outerShdw>
            </a:effectLst>
          </c:spPr>
          <c:marker>
            <c:symbol val="circle"/>
            <c:size val="6"/>
            <c:spPr>
              <a:solidFill>
                <a:schemeClr val="accent5">
                  <a:lumMod val="60000"/>
                  <a:lumOff val="40000"/>
                </a:schemeClr>
              </a:solidFill>
              <a:ln w="0" cap="sq">
                <a:solidFill>
                  <a:schemeClr val="accent5">
                    <a:lumMod val="60000"/>
                    <a:lumOff val="40000"/>
                    <a:alpha val="22000"/>
                  </a:schemeClr>
                </a:solidFill>
                <a:round/>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c:spPr>
          </c:marker>
          <c:dLbls>
            <c:dLbl>
              <c:idx val="0"/>
              <c:tx>
                <c:rich>
                  <a:bodyPr/>
                  <a:lstStyle/>
                  <a:p>
                    <a:r>
                      <a:rPr lang="en-US"/>
                      <a:t>First military period</a:t>
                    </a:r>
                  </a:p>
                </c:rich>
              </c:tx>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6-6800-48F9-8BA4-E54264001BFA}"/>
                </c:ext>
              </c:extLst>
            </c:dLbl>
            <c:dLbl>
              <c:idx val="1"/>
              <c:tx>
                <c:rich>
                  <a:bodyPr/>
                  <a:lstStyle/>
                  <a:p>
                    <a:r>
                      <a:rPr lang="en-US"/>
                      <a:t>Second democratic era</a:t>
                    </a:r>
                  </a:p>
                </c:rich>
              </c:tx>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7-6800-48F9-8BA4-E54264001BFA}"/>
                </c:ext>
              </c:extLst>
            </c:dLbl>
            <c:dLbl>
              <c:idx val="2"/>
              <c:tx>
                <c:rich>
                  <a:bodyPr/>
                  <a:lstStyle/>
                  <a:p>
                    <a:r>
                      <a:rPr lang="en-US"/>
                      <a:t>Second military period</a:t>
                    </a:r>
                  </a:p>
                </c:rich>
              </c:tx>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8-6800-48F9-8BA4-E54264001BFA}"/>
                </c:ext>
              </c:extLst>
            </c:dLbl>
            <c:dLbl>
              <c:idx val="3"/>
              <c:tx>
                <c:rich>
                  <a:bodyPr/>
                  <a:lstStyle/>
                  <a:p>
                    <a:r>
                      <a:rPr lang="en-US"/>
                      <a:t>Third democratic era</a:t>
                    </a:r>
                  </a:p>
                </c:rich>
              </c:tx>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9-6800-48F9-8BA4-E54264001BFA}"/>
                </c:ext>
              </c:extLst>
            </c:dLbl>
            <c:dLbl>
              <c:idx val="4"/>
              <c:layout/>
              <c:tx>
                <c:rich>
                  <a:bodyPr/>
                  <a:lstStyle/>
                  <a:p>
                    <a:r>
                      <a:rPr lang="en-US"/>
                      <a:t>Second military period</a:t>
                    </a:r>
                  </a:p>
                </c:rich>
              </c:tx>
              <c:showLegendKey val="0"/>
              <c:showVal val="1"/>
              <c:showCatName val="0"/>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A-6800-48F9-8BA4-E54264001BFA}"/>
                </c:ext>
              </c:extLst>
            </c:dLbl>
            <c:dLbl>
              <c:idx val="5"/>
              <c:tx>
                <c:rich>
                  <a:bodyPr/>
                  <a:lstStyle/>
                  <a:p>
                    <a:r>
                      <a:rPr lang="en-US"/>
                      <a:t>Fourth democratic era </a:t>
                    </a:r>
                  </a:p>
                </c:rich>
              </c:tx>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B-6800-48F9-8BA4-E54264001BFA}"/>
                </c:ext>
              </c:extLst>
            </c:dLbl>
            <c:dLbl>
              <c:idx val="15"/>
              <c:layout/>
              <c:tx>
                <c:rich>
                  <a:bodyPr/>
                  <a:lstStyle/>
                  <a:p>
                    <a:r>
                      <a:rPr lang="en-US"/>
                      <a:t>Third democratic era</a:t>
                    </a:r>
                  </a:p>
                </c:rich>
              </c:tx>
              <c:showLegendKey val="0"/>
              <c:showVal val="1"/>
              <c:showCatName val="0"/>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C-6800-48F9-8BA4-E54264001BFA}"/>
                </c:ext>
              </c:extLst>
            </c:dLbl>
            <c:dLbl>
              <c:idx val="26"/>
              <c:layout/>
              <c:tx>
                <c:rich>
                  <a:bodyPr/>
                  <a:lstStyle/>
                  <a:p>
                    <a:r>
                      <a:rPr lang="en-US"/>
                      <a:t>Third military period</a:t>
                    </a:r>
                  </a:p>
                </c:rich>
              </c:tx>
              <c:showLegendKey val="0"/>
              <c:showVal val="1"/>
              <c:showCatName val="0"/>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D-6800-48F9-8BA4-E54264001BFA}"/>
                </c:ext>
              </c:extLst>
            </c:dLbl>
            <c:dLbl>
              <c:idx val="35"/>
              <c:layout/>
              <c:tx>
                <c:rich>
                  <a:bodyPr/>
                  <a:lstStyle/>
                  <a:p>
                    <a:r>
                      <a:rPr lang="en-US"/>
                      <a:t>Fourth democratic era</a:t>
                    </a:r>
                  </a:p>
                </c:rich>
              </c:tx>
              <c:showLegendKey val="0"/>
              <c:showVal val="1"/>
              <c:showCatName val="0"/>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E-6800-48F9-8BA4-E54264001BFA}"/>
                </c:ext>
              </c:extLst>
            </c:dLbl>
            <c:spPr>
              <a:noFill/>
              <a:ln>
                <a:noFill/>
              </a:ln>
              <a:effectLst/>
            </c:spPr>
            <c:txPr>
              <a:bodyPr rot="0" spcFirstLastPara="1" vertOverflow="ellipsis" vert="horz" wrap="square" lIns="38100" tIns="19050" rIns="38100" bIns="19050" anchor="ctr" anchorCtr="1">
                <a:spAutoFit/>
              </a:bodyPr>
              <a:lstStyle/>
              <a:p>
                <a:pPr>
                  <a:defRPr sz="1500" b="1" i="1" u="none" strike="noStrike" kern="1200" baseline="0">
                    <a:solidFill>
                      <a:schemeClr val="accent3">
                        <a:lumMod val="7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errBars>
            <c:errDir val="y"/>
            <c:errBarType val="minus"/>
            <c:errValType val="percentage"/>
            <c:noEndCap val="1"/>
            <c:val val="100"/>
            <c:spPr>
              <a:noFill/>
              <a:ln w="34925" cap="flat" cmpd="sng" algn="ctr">
                <a:solidFill>
                  <a:schemeClr val="tx2"/>
                </a:solidFill>
                <a:round/>
              </a:ln>
              <a:effectLst/>
            </c:spPr>
          </c:errBars>
          <c:xVal>
            <c:numRef>
              <c:f>Sheet10!$A$2:$A$51</c:f>
              <c:numCache>
                <c:formatCode>General</c:formatCode>
                <c:ptCount val="50"/>
                <c:pt idx="0">
                  <c:v>1973</c:v>
                </c:pt>
                <c:pt idx="1">
                  <c:v>1974</c:v>
                </c:pt>
                <c:pt idx="2">
                  <c:v>1975</c:v>
                </c:pt>
                <c:pt idx="3">
                  <c:v>1976</c:v>
                </c:pt>
                <c:pt idx="4">
                  <c:v>1977</c:v>
                </c:pt>
                <c:pt idx="5">
                  <c:v>1978</c:v>
                </c:pt>
                <c:pt idx="6">
                  <c:v>1979</c:v>
                </c:pt>
                <c:pt idx="7">
                  <c:v>1980</c:v>
                </c:pt>
                <c:pt idx="8">
                  <c:v>1981</c:v>
                </c:pt>
                <c:pt idx="9">
                  <c:v>1982</c:v>
                </c:pt>
                <c:pt idx="10">
                  <c:v>1983</c:v>
                </c:pt>
                <c:pt idx="11">
                  <c:v>1984</c:v>
                </c:pt>
                <c:pt idx="12">
                  <c:v>1985</c:v>
                </c:pt>
                <c:pt idx="13">
                  <c:v>1986</c:v>
                </c:pt>
                <c:pt idx="14">
                  <c:v>1987</c:v>
                </c:pt>
                <c:pt idx="15">
                  <c:v>1988</c:v>
                </c:pt>
                <c:pt idx="16">
                  <c:v>1989</c:v>
                </c:pt>
                <c:pt idx="17">
                  <c:v>1990</c:v>
                </c:pt>
                <c:pt idx="18">
                  <c:v>1991</c:v>
                </c:pt>
                <c:pt idx="19">
                  <c:v>1992</c:v>
                </c:pt>
                <c:pt idx="20">
                  <c:v>1993</c:v>
                </c:pt>
                <c:pt idx="21">
                  <c:v>1994</c:v>
                </c:pt>
                <c:pt idx="22">
                  <c:v>1995</c:v>
                </c:pt>
                <c:pt idx="23">
                  <c:v>1996</c:v>
                </c:pt>
                <c:pt idx="24">
                  <c:v>1997</c:v>
                </c:pt>
                <c:pt idx="25">
                  <c:v>1998</c:v>
                </c:pt>
                <c:pt idx="26">
                  <c:v>1999</c:v>
                </c:pt>
                <c:pt idx="27">
                  <c:v>2000</c:v>
                </c:pt>
                <c:pt idx="28">
                  <c:v>2001</c:v>
                </c:pt>
                <c:pt idx="29">
                  <c:v>2002</c:v>
                </c:pt>
                <c:pt idx="30">
                  <c:v>2003</c:v>
                </c:pt>
                <c:pt idx="31">
                  <c:v>2004</c:v>
                </c:pt>
                <c:pt idx="32">
                  <c:v>2005</c:v>
                </c:pt>
                <c:pt idx="33">
                  <c:v>2006</c:v>
                </c:pt>
                <c:pt idx="34">
                  <c:v>2007</c:v>
                </c:pt>
                <c:pt idx="35">
                  <c:v>2008</c:v>
                </c:pt>
                <c:pt idx="36">
                  <c:v>2009</c:v>
                </c:pt>
                <c:pt idx="37">
                  <c:v>2010</c:v>
                </c:pt>
                <c:pt idx="38">
                  <c:v>2011</c:v>
                </c:pt>
                <c:pt idx="39">
                  <c:v>2012</c:v>
                </c:pt>
                <c:pt idx="40">
                  <c:v>2013</c:v>
                </c:pt>
                <c:pt idx="41">
                  <c:v>2014</c:v>
                </c:pt>
                <c:pt idx="42">
                  <c:v>2015</c:v>
                </c:pt>
                <c:pt idx="43">
                  <c:v>2016</c:v>
                </c:pt>
                <c:pt idx="44">
                  <c:v>2017</c:v>
                </c:pt>
                <c:pt idx="45">
                  <c:v>2018</c:v>
                </c:pt>
                <c:pt idx="46">
                  <c:v>2019</c:v>
                </c:pt>
                <c:pt idx="47">
                  <c:v>2020</c:v>
                </c:pt>
                <c:pt idx="48">
                  <c:v>2021</c:v>
                </c:pt>
                <c:pt idx="49">
                  <c:v>2022</c:v>
                </c:pt>
              </c:numCache>
            </c:numRef>
          </c:xVal>
          <c:yVal>
            <c:numRef>
              <c:f>Sheet10!$D$2:$D$51</c:f>
              <c:numCache>
                <c:formatCode>General</c:formatCode>
                <c:ptCount val="50"/>
                <c:pt idx="4">
                  <c:v>10</c:v>
                </c:pt>
                <c:pt idx="15">
                  <c:v>12</c:v>
                </c:pt>
                <c:pt idx="26">
                  <c:v>10</c:v>
                </c:pt>
                <c:pt idx="35">
                  <c:v>12</c:v>
                </c:pt>
              </c:numCache>
            </c:numRef>
          </c:yVal>
          <c:smooth val="0"/>
          <c:extLst>
            <c:ext xmlns:c16="http://schemas.microsoft.com/office/drawing/2014/chart" uri="{C3380CC4-5D6E-409C-BE32-E72D297353CC}">
              <c16:uniqueId val="{0000000F-6800-48F9-8BA4-E54264001BFA}"/>
            </c:ext>
          </c:extLst>
        </c:ser>
        <c:dLbls>
          <c:showLegendKey val="0"/>
          <c:showVal val="0"/>
          <c:showCatName val="0"/>
          <c:showSerName val="0"/>
          <c:showPercent val="0"/>
          <c:showBubbleSize val="0"/>
        </c:dLbls>
        <c:axId val="1314520256"/>
        <c:axId val="1314513600"/>
      </c:scatterChart>
      <c:catAx>
        <c:axId val="1159275488"/>
        <c:scaling>
          <c:orientation val="minMax"/>
        </c:scaling>
        <c:delete val="1"/>
        <c:axPos val="b"/>
        <c:numFmt formatCode="General" sourceLinked="1"/>
        <c:majorTickMark val="none"/>
        <c:minorTickMark val="none"/>
        <c:tickLblPos val="nextTo"/>
        <c:crossAx val="1159272992"/>
        <c:crosses val="autoZero"/>
        <c:auto val="1"/>
        <c:lblAlgn val="ctr"/>
        <c:lblOffset val="100"/>
        <c:noMultiLvlLbl val="0"/>
      </c:catAx>
      <c:valAx>
        <c:axId val="1159272992"/>
        <c:scaling>
          <c:orientation val="minMax"/>
          <c:max val="33000"/>
          <c:min val="0"/>
        </c:scaling>
        <c:delete val="0"/>
        <c:axPos val="l"/>
        <c:numFmt formatCode="General" sourceLinked="1"/>
        <c:majorTickMark val="none"/>
        <c:minorTickMark val="none"/>
        <c:tickLblPos val="none"/>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159275488"/>
        <c:crosses val="autoZero"/>
        <c:crossBetween val="between"/>
      </c:valAx>
      <c:valAx>
        <c:axId val="1314513600"/>
        <c:scaling>
          <c:orientation val="minMax"/>
          <c:min val="0"/>
        </c:scaling>
        <c:delete val="0"/>
        <c:axPos val="r"/>
        <c:numFmt formatCode="General" sourceLinked="1"/>
        <c:majorTickMark val="none"/>
        <c:minorTickMark val="none"/>
        <c:tickLblPos val="none"/>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314520256"/>
        <c:crosses val="max"/>
        <c:crossBetween val="midCat"/>
        <c:minorUnit val="2"/>
      </c:valAx>
      <c:valAx>
        <c:axId val="1314520256"/>
        <c:scaling>
          <c:orientation val="minMax"/>
          <c:max val="2022"/>
          <c:min val="1973"/>
        </c:scaling>
        <c:delete val="0"/>
        <c:axPos val="b"/>
        <c:numFmt formatCode="General" sourceLinked="1"/>
        <c:majorTickMark val="none"/>
        <c:minorTickMark val="none"/>
        <c:tickLblPos val="nextTo"/>
        <c:spPr>
          <a:noFill/>
          <a:ln w="12700" cap="flat" cmpd="sng" algn="ctr">
            <a:solidFill>
              <a:schemeClr val="tx1">
                <a:lumMod val="15000"/>
                <a:lumOff val="85000"/>
              </a:schemeClr>
            </a:solidFill>
            <a:round/>
          </a:ln>
          <a:effectLst/>
        </c:spPr>
        <c:txPr>
          <a:bodyPr rot="-60000000" spcFirstLastPara="1" vertOverflow="ellipsis" vert="horz" wrap="square" anchor="ctr" anchorCtr="1"/>
          <a:lstStyle/>
          <a:p>
            <a:pPr>
              <a:defRPr sz="1400" b="1" i="0" u="none" strike="noStrike" kern="1200" baseline="0">
                <a:solidFill>
                  <a:schemeClr val="tx1">
                    <a:lumMod val="65000"/>
                    <a:lumOff val="35000"/>
                  </a:schemeClr>
                </a:solidFill>
                <a:latin typeface="+mn-lt"/>
                <a:ea typeface="+mn-ea"/>
                <a:cs typeface="+mn-cs"/>
              </a:defRPr>
            </a:pPr>
            <a:endParaRPr lang="en-US"/>
          </a:p>
        </c:txPr>
        <c:crossAx val="1314513600"/>
        <c:crosses val="autoZero"/>
        <c:crossBetween val="midCat"/>
        <c:majorUnit val="3"/>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w="9525" cap="flat" cmpd="sng" algn="ctr">
      <a:noFill/>
      <a:round/>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3000" b="0" i="0" u="none" strike="noStrike" kern="1200" spc="0" baseline="0">
                <a:solidFill>
                  <a:schemeClr val="tx1">
                    <a:lumMod val="65000"/>
                    <a:lumOff val="35000"/>
                  </a:schemeClr>
                </a:solidFill>
                <a:latin typeface="+mn-lt"/>
                <a:ea typeface="+mn-ea"/>
                <a:cs typeface="+mn-cs"/>
              </a:defRPr>
            </a:pPr>
            <a:r>
              <a:rPr lang="en-US" sz="3000" b="0" baseline="0" dirty="0"/>
              <a:t>Major Countries and Regions contributing to Remittances (Million USD)</a:t>
            </a:r>
          </a:p>
        </c:rich>
      </c:tx>
      <c:layout>
        <c:manualLayout>
          <c:xMode val="edge"/>
          <c:yMode val="edge"/>
          <c:x val="0.13914349731087425"/>
          <c:y val="1.6620701076846149E-2"/>
        </c:manualLayout>
      </c:layout>
      <c:overlay val="0"/>
      <c:spPr>
        <a:noFill/>
        <a:ln>
          <a:noFill/>
        </a:ln>
        <a:effectLst/>
      </c:spPr>
      <c:txPr>
        <a:bodyPr rot="0" spcFirstLastPara="1" vertOverflow="ellipsis" vert="horz" wrap="square" anchor="ctr" anchorCtr="1"/>
        <a:lstStyle/>
        <a:p>
          <a:pPr>
            <a:defRPr sz="3000"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barChart>
        <c:barDir val="col"/>
        <c:grouping val="clustered"/>
        <c:varyColors val="0"/>
        <c:ser>
          <c:idx val="1"/>
          <c:order val="1"/>
          <c:tx>
            <c:strRef>
              <c:f>'Country-wise Workers'' Remittanc'!$B$27</c:f>
              <c:strCache>
                <c:ptCount val="1"/>
                <c:pt idx="0">
                  <c:v>USA</c:v>
                </c:pt>
              </c:strCache>
            </c:strRef>
          </c:tx>
          <c:spPr>
            <a:solidFill>
              <a:schemeClr val="accent2"/>
            </a:solidFill>
            <a:ln>
              <a:noFill/>
            </a:ln>
            <a:effectLst/>
          </c:spPr>
          <c:invertIfNegative val="0"/>
          <c:cat>
            <c:strRef>
              <c:f>'Country-wise Workers'' Remittanc'!$C$25:$F$25</c:f>
              <c:strCache>
                <c:ptCount val="4"/>
                <c:pt idx="0">
                  <c:v>FY19</c:v>
                </c:pt>
                <c:pt idx="1">
                  <c:v>FY20</c:v>
                </c:pt>
                <c:pt idx="2">
                  <c:v>FY21</c:v>
                </c:pt>
                <c:pt idx="3">
                  <c:v>FY22R</c:v>
                </c:pt>
              </c:strCache>
            </c:strRef>
          </c:cat>
          <c:val>
            <c:numRef>
              <c:f>'Country-wise Workers'' Remittanc'!$C$27:$F$27</c:f>
              <c:numCache>
                <c:formatCode>_(* #,##0.0_);_(* \(#,##0.0\);_(* "-"??_);_(@_)</c:formatCode>
                <c:ptCount val="4"/>
                <c:pt idx="0">
                  <c:v>3309.0799999999995</c:v>
                </c:pt>
                <c:pt idx="1">
                  <c:v>1742.8300000000004</c:v>
                </c:pt>
                <c:pt idx="2">
                  <c:v>2599.5805823800001</c:v>
                </c:pt>
                <c:pt idx="3">
                  <c:v>3087.3612519899998</c:v>
                </c:pt>
              </c:numCache>
            </c:numRef>
          </c:val>
          <c:extLst>
            <c:ext xmlns:c16="http://schemas.microsoft.com/office/drawing/2014/chart" uri="{C3380CC4-5D6E-409C-BE32-E72D297353CC}">
              <c16:uniqueId val="{00000000-FCDD-468A-810C-C920362BD082}"/>
            </c:ext>
          </c:extLst>
        </c:ser>
        <c:ser>
          <c:idx val="2"/>
          <c:order val="2"/>
          <c:tx>
            <c:strRef>
              <c:f>'Country-wise Workers'' Remittanc'!$B$28</c:f>
              <c:strCache>
                <c:ptCount val="1"/>
                <c:pt idx="0">
                  <c:v>U.K.</c:v>
                </c:pt>
              </c:strCache>
            </c:strRef>
          </c:tx>
          <c:spPr>
            <a:solidFill>
              <a:schemeClr val="accent3"/>
            </a:solidFill>
            <a:ln>
              <a:noFill/>
            </a:ln>
            <a:effectLst/>
          </c:spPr>
          <c:invertIfNegative val="0"/>
          <c:cat>
            <c:strRef>
              <c:f>'Country-wise Workers'' Remittanc'!$C$25:$F$25</c:f>
              <c:strCache>
                <c:ptCount val="4"/>
                <c:pt idx="0">
                  <c:v>FY19</c:v>
                </c:pt>
                <c:pt idx="1">
                  <c:v>FY20</c:v>
                </c:pt>
                <c:pt idx="2">
                  <c:v>FY21</c:v>
                </c:pt>
                <c:pt idx="3">
                  <c:v>FY22R</c:v>
                </c:pt>
              </c:strCache>
            </c:strRef>
          </c:cat>
          <c:val>
            <c:numRef>
              <c:f>'Country-wise Workers'' Remittanc'!$C$28:$F$28</c:f>
              <c:numCache>
                <c:formatCode>_(* #,##0.0_);_(* \(#,##0.0\);_(* "-"??_);_(@_)</c:formatCode>
                <c:ptCount val="4"/>
                <c:pt idx="0">
                  <c:v>3412.3100000000004</c:v>
                </c:pt>
                <c:pt idx="1">
                  <c:v>2569.02</c:v>
                </c:pt>
                <c:pt idx="2">
                  <c:v>4090.9507191799999</c:v>
                </c:pt>
                <c:pt idx="3">
                  <c:v>4492.8875618718885</c:v>
                </c:pt>
              </c:numCache>
            </c:numRef>
          </c:val>
          <c:extLst>
            <c:ext xmlns:c16="http://schemas.microsoft.com/office/drawing/2014/chart" uri="{C3380CC4-5D6E-409C-BE32-E72D297353CC}">
              <c16:uniqueId val="{00000001-FCDD-468A-810C-C920362BD082}"/>
            </c:ext>
          </c:extLst>
        </c:ser>
        <c:ser>
          <c:idx val="3"/>
          <c:order val="3"/>
          <c:tx>
            <c:strRef>
              <c:f>'Country-wise Workers'' Remittanc'!$B$29</c:f>
              <c:strCache>
                <c:ptCount val="1"/>
                <c:pt idx="0">
                  <c:v>Saudi Arabia</c:v>
                </c:pt>
              </c:strCache>
            </c:strRef>
          </c:tx>
          <c:spPr>
            <a:solidFill>
              <a:schemeClr val="accent4"/>
            </a:solidFill>
            <a:ln>
              <a:noFill/>
            </a:ln>
            <a:effectLst/>
          </c:spPr>
          <c:invertIfNegative val="0"/>
          <c:cat>
            <c:strRef>
              <c:f>'Country-wise Workers'' Remittanc'!$C$25:$F$25</c:f>
              <c:strCache>
                <c:ptCount val="4"/>
                <c:pt idx="0">
                  <c:v>FY19</c:v>
                </c:pt>
                <c:pt idx="1">
                  <c:v>FY20</c:v>
                </c:pt>
                <c:pt idx="2">
                  <c:v>FY21</c:v>
                </c:pt>
                <c:pt idx="3">
                  <c:v>FY22R</c:v>
                </c:pt>
              </c:strCache>
            </c:strRef>
          </c:cat>
          <c:val>
            <c:numRef>
              <c:f>'Country-wise Workers'' Remittanc'!$C$29:$F$29</c:f>
              <c:numCache>
                <c:formatCode>_(* #,##0.0_);_(* \(#,##0.0\);_(* "-"??_);_(@_)</c:formatCode>
                <c:ptCount val="4"/>
                <c:pt idx="0">
                  <c:v>5003.01</c:v>
                </c:pt>
                <c:pt idx="1">
                  <c:v>6613.45</c:v>
                </c:pt>
                <c:pt idx="2">
                  <c:v>7726.2560102400003</c:v>
                </c:pt>
                <c:pt idx="3">
                  <c:v>7754.1740089266714</c:v>
                </c:pt>
              </c:numCache>
            </c:numRef>
          </c:val>
          <c:extLst>
            <c:ext xmlns:c16="http://schemas.microsoft.com/office/drawing/2014/chart" uri="{C3380CC4-5D6E-409C-BE32-E72D297353CC}">
              <c16:uniqueId val="{00000002-FCDD-468A-810C-C920362BD082}"/>
            </c:ext>
          </c:extLst>
        </c:ser>
        <c:ser>
          <c:idx val="4"/>
          <c:order val="4"/>
          <c:tx>
            <c:strRef>
              <c:f>'Country-wise Workers'' Remittanc'!$B$30</c:f>
              <c:strCache>
                <c:ptCount val="1"/>
                <c:pt idx="0">
                  <c:v>U.A.E.</c:v>
                </c:pt>
              </c:strCache>
            </c:strRef>
          </c:tx>
          <c:spPr>
            <a:solidFill>
              <a:srgbClr val="808080"/>
            </a:solidFill>
            <a:ln>
              <a:noFill/>
            </a:ln>
            <a:effectLst/>
          </c:spPr>
          <c:invertIfNegative val="0"/>
          <c:cat>
            <c:strRef>
              <c:f>'Country-wise Workers'' Remittanc'!$C$25:$F$25</c:f>
              <c:strCache>
                <c:ptCount val="4"/>
                <c:pt idx="0">
                  <c:v>FY19</c:v>
                </c:pt>
                <c:pt idx="1">
                  <c:v>FY20</c:v>
                </c:pt>
                <c:pt idx="2">
                  <c:v>FY21</c:v>
                </c:pt>
                <c:pt idx="3">
                  <c:v>FY22R</c:v>
                </c:pt>
              </c:strCache>
            </c:strRef>
          </c:cat>
          <c:val>
            <c:numRef>
              <c:f>'Country-wise Workers'' Remittanc'!$C$30:$F$30</c:f>
              <c:numCache>
                <c:formatCode>_(* #,##0.0_);_(* \(#,##0.0\);_(* "-"??_);_(@_)</c:formatCode>
                <c:ptCount val="4"/>
                <c:pt idx="0">
                  <c:v>4617.2699999999995</c:v>
                </c:pt>
                <c:pt idx="1">
                  <c:v>5611.79</c:v>
                </c:pt>
                <c:pt idx="2">
                  <c:v>6164.8036236499993</c:v>
                </c:pt>
                <c:pt idx="3">
                  <c:v>5846.1781143128774</c:v>
                </c:pt>
              </c:numCache>
            </c:numRef>
          </c:val>
          <c:extLst>
            <c:ext xmlns:c16="http://schemas.microsoft.com/office/drawing/2014/chart" uri="{C3380CC4-5D6E-409C-BE32-E72D297353CC}">
              <c16:uniqueId val="{00000003-FCDD-468A-810C-C920362BD082}"/>
            </c:ext>
          </c:extLst>
        </c:ser>
        <c:ser>
          <c:idx val="6"/>
          <c:order val="5"/>
          <c:tx>
            <c:strRef>
              <c:f>'Country-wise Workers'' Remittanc'!$B$32</c:f>
              <c:strCache>
                <c:ptCount val="1"/>
                <c:pt idx="0">
                  <c:v>EU Countries</c:v>
                </c:pt>
              </c:strCache>
            </c:strRef>
          </c:tx>
          <c:spPr>
            <a:solidFill>
              <a:srgbClr val="7030A0"/>
            </a:solidFill>
            <a:ln>
              <a:noFill/>
            </a:ln>
            <a:effectLst/>
          </c:spPr>
          <c:invertIfNegative val="0"/>
          <c:trendline>
            <c:spPr>
              <a:ln w="38100" cap="rnd">
                <a:solidFill>
                  <a:srgbClr val="7030A0"/>
                </a:solidFill>
                <a:prstDash val="dash"/>
                <a:round/>
                <a:headEnd type="none" w="lg" len="lg"/>
                <a:tailEnd w="lg" len="med"/>
              </a:ln>
              <a:effectLst/>
            </c:spPr>
            <c:trendlineType val="linear"/>
            <c:dispRSqr val="0"/>
            <c:dispEq val="0"/>
          </c:trendline>
          <c:cat>
            <c:strRef>
              <c:f>'Country-wise Workers'' Remittanc'!$C$25:$F$25</c:f>
              <c:strCache>
                <c:ptCount val="4"/>
                <c:pt idx="0">
                  <c:v>FY19</c:v>
                </c:pt>
                <c:pt idx="1">
                  <c:v>FY20</c:v>
                </c:pt>
                <c:pt idx="2">
                  <c:v>FY21</c:v>
                </c:pt>
                <c:pt idx="3">
                  <c:v>FY22R</c:v>
                </c:pt>
              </c:strCache>
            </c:strRef>
          </c:cat>
          <c:val>
            <c:numRef>
              <c:f>'Country-wise Workers'' Remittanc'!$C$32:$F$32</c:f>
              <c:numCache>
                <c:formatCode>_(* #,##0.0_);_(* \(#,##0.0\);_(* "-"??_);_(@_)</c:formatCode>
                <c:ptCount val="4"/>
                <c:pt idx="0">
                  <c:v>609.03</c:v>
                </c:pt>
                <c:pt idx="1">
                  <c:v>1778.4899999999998</c:v>
                </c:pt>
                <c:pt idx="2">
                  <c:v>2728.5652513699997</c:v>
                </c:pt>
                <c:pt idx="3">
                  <c:v>3361.4755756005588</c:v>
                </c:pt>
              </c:numCache>
            </c:numRef>
          </c:val>
          <c:extLst>
            <c:ext xmlns:c16="http://schemas.microsoft.com/office/drawing/2014/chart" uri="{C3380CC4-5D6E-409C-BE32-E72D297353CC}">
              <c16:uniqueId val="{00000005-FCDD-468A-810C-C920362BD082}"/>
            </c:ext>
          </c:extLst>
        </c:ser>
        <c:ser>
          <c:idx val="7"/>
          <c:order val="6"/>
          <c:tx>
            <c:strRef>
              <c:f>'Country-wise Workers'' Remittanc'!$B$33</c:f>
              <c:strCache>
                <c:ptCount val="1"/>
                <c:pt idx="0">
                  <c:v>Malaysia</c:v>
                </c:pt>
              </c:strCache>
            </c:strRef>
          </c:tx>
          <c:spPr>
            <a:solidFill>
              <a:schemeClr val="accent2">
                <a:lumMod val="60000"/>
              </a:schemeClr>
            </a:solidFill>
            <a:ln>
              <a:noFill/>
            </a:ln>
            <a:effectLst/>
          </c:spPr>
          <c:invertIfNegative val="0"/>
          <c:cat>
            <c:strRef>
              <c:f>'Country-wise Workers'' Remittanc'!$C$25:$F$25</c:f>
              <c:strCache>
                <c:ptCount val="4"/>
                <c:pt idx="0">
                  <c:v>FY19</c:v>
                </c:pt>
                <c:pt idx="1">
                  <c:v>FY20</c:v>
                </c:pt>
                <c:pt idx="2">
                  <c:v>FY21</c:v>
                </c:pt>
                <c:pt idx="3">
                  <c:v>FY22R</c:v>
                </c:pt>
              </c:strCache>
            </c:strRef>
          </c:cat>
          <c:val>
            <c:numRef>
              <c:f>'Country-wise Workers'' Remittanc'!$C$33:$F$33</c:f>
              <c:numCache>
                <c:formatCode>_(* #,##0.0_);_(* \(#,##0.0\);_(* "-"??_);_(@_)</c:formatCode>
                <c:ptCount val="4"/>
                <c:pt idx="0">
                  <c:v>1551.7400000000002</c:v>
                </c:pt>
                <c:pt idx="1">
                  <c:v>226.5</c:v>
                </c:pt>
                <c:pt idx="2">
                  <c:v>205.14596313999999</c:v>
                </c:pt>
                <c:pt idx="3">
                  <c:v>144.77863798401623</c:v>
                </c:pt>
              </c:numCache>
            </c:numRef>
          </c:val>
          <c:extLst>
            <c:ext xmlns:c16="http://schemas.microsoft.com/office/drawing/2014/chart" uri="{C3380CC4-5D6E-409C-BE32-E72D297353CC}">
              <c16:uniqueId val="{00000006-FCDD-468A-810C-C920362BD082}"/>
            </c:ext>
          </c:extLst>
        </c:ser>
        <c:dLbls>
          <c:showLegendKey val="0"/>
          <c:showVal val="0"/>
          <c:showCatName val="0"/>
          <c:showSerName val="0"/>
          <c:showPercent val="0"/>
          <c:showBubbleSize val="0"/>
        </c:dLbls>
        <c:gapWidth val="219"/>
        <c:overlap val="-27"/>
        <c:axId val="343590175"/>
        <c:axId val="343592671"/>
        <c:extLst>
          <c:ext xmlns:c15="http://schemas.microsoft.com/office/drawing/2012/chart" uri="{02D57815-91ED-43cb-92C2-25804820EDAC}">
            <c15:filteredBarSeries>
              <c15:ser>
                <c:idx val="0"/>
                <c:order val="0"/>
                <c:tx>
                  <c:strRef>
                    <c:extLst>
                      <c:ext uri="{02D57815-91ED-43cb-92C2-25804820EDAC}">
                        <c15:formulaRef>
                          <c15:sqref>'Country-wise Workers'' Remittanc'!$B$26</c15:sqref>
                        </c15:formulaRef>
                      </c:ext>
                    </c:extLst>
                    <c:strCache>
                      <c:ptCount val="1"/>
                      <c:pt idx="0">
                        <c:v>Cash</c:v>
                      </c:pt>
                    </c:strCache>
                  </c:strRef>
                </c:tx>
                <c:spPr>
                  <a:solidFill>
                    <a:schemeClr val="accent1"/>
                  </a:solidFill>
                  <a:ln>
                    <a:noFill/>
                  </a:ln>
                  <a:effectLst/>
                </c:spPr>
                <c:invertIfNegative val="0"/>
                <c:cat>
                  <c:strRef>
                    <c:extLst>
                      <c:ext uri="{02D57815-91ED-43cb-92C2-25804820EDAC}">
                        <c15:formulaRef>
                          <c15:sqref>'Country-wise Workers'' Remittanc'!$C$25:$F$25</c15:sqref>
                        </c15:formulaRef>
                      </c:ext>
                    </c:extLst>
                    <c:strCache>
                      <c:ptCount val="4"/>
                      <c:pt idx="0">
                        <c:v>FY19</c:v>
                      </c:pt>
                      <c:pt idx="1">
                        <c:v>FY20</c:v>
                      </c:pt>
                      <c:pt idx="2">
                        <c:v>FY21</c:v>
                      </c:pt>
                      <c:pt idx="3">
                        <c:v>FY22R</c:v>
                      </c:pt>
                    </c:strCache>
                  </c:strRef>
                </c:cat>
                <c:val>
                  <c:numRef>
                    <c:extLst>
                      <c:ext uri="{02D57815-91ED-43cb-92C2-25804820EDAC}">
                        <c15:formulaRef>
                          <c15:sqref>'Country-wise Workers'' Remittanc'!$C$26:$F$26</c15:sqref>
                        </c15:formulaRef>
                      </c:ext>
                    </c:extLst>
                    <c:numCache>
                      <c:formatCode>_(* #,##0.0_);_(* \(#,##0.0\);_(* "-"??_);_(@_)</c:formatCode>
                      <c:ptCount val="4"/>
                      <c:pt idx="0">
                        <c:v>21739.4</c:v>
                      </c:pt>
                      <c:pt idx="1">
                        <c:v>23132.309999999998</c:v>
                      </c:pt>
                      <c:pt idx="2">
                        <c:v>29449.90760196</c:v>
                      </c:pt>
                      <c:pt idx="3">
                        <c:v>31278.802892447857</c:v>
                      </c:pt>
                    </c:numCache>
                  </c:numRef>
                </c:val>
                <c:extLst>
                  <c:ext xmlns:c16="http://schemas.microsoft.com/office/drawing/2014/chart" uri="{C3380CC4-5D6E-409C-BE32-E72D297353CC}">
                    <c16:uniqueId val="{00000007-FCDD-468A-810C-C920362BD082}"/>
                  </c:ext>
                </c:extLst>
              </c15:ser>
            </c15:filteredBarSeries>
          </c:ext>
        </c:extLst>
      </c:barChart>
      <c:catAx>
        <c:axId val="343590175"/>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600" b="0" i="0" u="none" strike="noStrike" kern="1200" baseline="0">
                <a:solidFill>
                  <a:schemeClr val="tx1">
                    <a:lumMod val="65000"/>
                    <a:lumOff val="35000"/>
                  </a:schemeClr>
                </a:solidFill>
                <a:latin typeface="+mn-lt"/>
                <a:ea typeface="+mn-ea"/>
                <a:cs typeface="+mn-cs"/>
              </a:defRPr>
            </a:pPr>
            <a:endParaRPr lang="en-US"/>
          </a:p>
        </c:txPr>
        <c:crossAx val="343592671"/>
        <c:crosses val="autoZero"/>
        <c:auto val="1"/>
        <c:lblAlgn val="ctr"/>
        <c:lblOffset val="100"/>
        <c:noMultiLvlLbl val="0"/>
      </c:catAx>
      <c:valAx>
        <c:axId val="343592671"/>
        <c:scaling>
          <c:orientation val="minMax"/>
          <c:max val="8000"/>
        </c:scaling>
        <c:delete val="0"/>
        <c:axPos val="l"/>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1200" b="0" i="0" u="none" strike="noStrike" kern="1200" baseline="0">
                <a:solidFill>
                  <a:schemeClr val="tx1">
                    <a:lumMod val="65000"/>
                    <a:lumOff val="35000"/>
                  </a:schemeClr>
                </a:solidFill>
                <a:latin typeface="+mn-lt"/>
                <a:ea typeface="+mn-ea"/>
                <a:cs typeface="+mn-cs"/>
              </a:defRPr>
            </a:pPr>
            <a:endParaRPr lang="en-US"/>
          </a:p>
        </c:txPr>
        <c:crossAx val="343590175"/>
        <c:crosses val="autoZero"/>
        <c:crossBetween val="between"/>
      </c:valAx>
      <c:spPr>
        <a:noFill/>
        <a:ln>
          <a:noFill/>
        </a:ln>
        <a:effectLst/>
      </c:spPr>
    </c:plotArea>
    <c:legend>
      <c:legendPos val="b"/>
      <c:layout/>
      <c:overlay val="0"/>
      <c:spPr>
        <a:noFill/>
        <a:ln>
          <a:noFill/>
        </a:ln>
        <a:effectLst/>
      </c:spPr>
      <c:txPr>
        <a:bodyPr rot="0" spcFirstLastPara="1" vertOverflow="ellipsis" vert="horz" wrap="square" anchor="ctr" anchorCtr="1"/>
        <a:lstStyle/>
        <a:p>
          <a:pPr>
            <a:defRPr sz="1800"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w="9525" cap="flat" cmpd="sng" algn="ctr">
      <a:noFill/>
      <a:round/>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3000" b="0" i="0" u="none" strike="noStrike" kern="1200" spc="0" baseline="0">
                <a:solidFill>
                  <a:schemeClr val="tx1">
                    <a:lumMod val="65000"/>
                    <a:lumOff val="35000"/>
                  </a:schemeClr>
                </a:solidFill>
                <a:latin typeface="+mn-lt"/>
                <a:ea typeface="+mn-ea"/>
                <a:cs typeface="+mn-cs"/>
              </a:defRPr>
            </a:pPr>
            <a:r>
              <a:rPr lang="en-US" sz="3000" baseline="0"/>
              <a:t>Remittances from UAE and Pakistani Emigrants to UAE</a:t>
            </a:r>
          </a:p>
        </c:rich>
      </c:tx>
      <c:layout>
        <c:manualLayout>
          <c:xMode val="edge"/>
          <c:yMode val="edge"/>
          <c:x val="0.16396984073559501"/>
          <c:y val="1.9424673979288948E-2"/>
        </c:manualLayout>
      </c:layout>
      <c:overlay val="0"/>
      <c:spPr>
        <a:noFill/>
        <a:ln>
          <a:noFill/>
        </a:ln>
        <a:effectLst/>
      </c:spPr>
      <c:txPr>
        <a:bodyPr rot="0" spcFirstLastPara="1" vertOverflow="ellipsis" vert="horz" wrap="square" anchor="ctr" anchorCtr="1"/>
        <a:lstStyle/>
        <a:p>
          <a:pPr>
            <a:defRPr sz="3000"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manualLayout>
          <c:layoutTarget val="inner"/>
          <c:xMode val="edge"/>
          <c:yMode val="edge"/>
          <c:x val="0.11696665320681068"/>
          <c:y val="7.5055583337082482E-2"/>
          <c:w val="0.86317400228817553"/>
          <c:h val="0.82125070040402248"/>
        </c:manualLayout>
      </c:layout>
      <c:barChart>
        <c:barDir val="col"/>
        <c:grouping val="clustered"/>
        <c:varyColors val="0"/>
        <c:ser>
          <c:idx val="2"/>
          <c:order val="1"/>
          <c:tx>
            <c:strRef>
              <c:f>'Country-wise Workers'' Remittanc'!$E$113</c:f>
              <c:strCache>
                <c:ptCount val="1"/>
                <c:pt idx="0">
                  <c:v>Workers Abroad</c:v>
                </c:pt>
              </c:strCache>
            </c:strRef>
          </c:tx>
          <c:spPr>
            <a:solidFill>
              <a:schemeClr val="accent6">
                <a:lumMod val="60000"/>
                <a:lumOff val="40000"/>
              </a:schemeClr>
            </a:solidFill>
            <a:ln>
              <a:noFill/>
            </a:ln>
            <a:effectLst/>
          </c:spPr>
          <c:invertIfNegative val="0"/>
          <c:dLbls>
            <c:spPr>
              <a:noFill/>
              <a:ln>
                <a:noFill/>
              </a:ln>
              <a:effectLst/>
            </c:spPr>
            <c:txPr>
              <a:bodyPr rot="-5400000" spcFirstLastPara="1" vertOverflow="ellipsis" wrap="square" lIns="38100" tIns="19050" rIns="38100" bIns="19050" anchor="ctr" anchorCtr="1">
                <a:spAutoFit/>
              </a:bodyPr>
              <a:lstStyle/>
              <a:p>
                <a:pPr>
                  <a:defRPr sz="1200" b="0" i="0" u="none" strike="noStrike" kern="1200" baseline="0">
                    <a:solidFill>
                      <a:schemeClr val="tx1">
                        <a:lumMod val="75000"/>
                        <a:lumOff val="25000"/>
                      </a:schemeClr>
                    </a:solidFill>
                    <a:latin typeface="+mn-lt"/>
                    <a:ea typeface="+mn-ea"/>
                    <a:cs typeface="+mn-cs"/>
                  </a:defRPr>
                </a:pPr>
                <a:endParaRPr lang="en-US"/>
              </a:p>
            </c:txPr>
            <c:dLblPos val="inEnd"/>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numRef>
              <c:f>'Country-wise Workers'' Remittanc'!$A$67:$A$78</c:f>
              <c:numCache>
                <c:formatCode>General</c:formatCode>
                <c:ptCount val="12"/>
                <c:pt idx="0">
                  <c:v>2011</c:v>
                </c:pt>
                <c:pt idx="1">
                  <c:v>2012</c:v>
                </c:pt>
                <c:pt idx="2">
                  <c:v>2013</c:v>
                </c:pt>
                <c:pt idx="3">
                  <c:v>2014</c:v>
                </c:pt>
                <c:pt idx="4">
                  <c:v>2015</c:v>
                </c:pt>
                <c:pt idx="5">
                  <c:v>2016</c:v>
                </c:pt>
                <c:pt idx="6">
                  <c:v>2017</c:v>
                </c:pt>
                <c:pt idx="7">
                  <c:v>2018</c:v>
                </c:pt>
                <c:pt idx="8">
                  <c:v>2019</c:v>
                </c:pt>
                <c:pt idx="9">
                  <c:v>2020</c:v>
                </c:pt>
                <c:pt idx="10">
                  <c:v>2021</c:v>
                </c:pt>
                <c:pt idx="11">
                  <c:v>2022</c:v>
                </c:pt>
              </c:numCache>
            </c:numRef>
          </c:cat>
          <c:val>
            <c:numRef>
              <c:f>'Country-wise Workers'' Remittanc'!$E$114:$E$125</c:f>
              <c:numCache>
                <c:formatCode>General</c:formatCode>
                <c:ptCount val="12"/>
                <c:pt idx="0">
                  <c:v>156353</c:v>
                </c:pt>
                <c:pt idx="1">
                  <c:v>182630</c:v>
                </c:pt>
                <c:pt idx="2">
                  <c:v>273234</c:v>
                </c:pt>
                <c:pt idx="3">
                  <c:v>350522</c:v>
                </c:pt>
                <c:pt idx="4">
                  <c:v>326986</c:v>
                </c:pt>
                <c:pt idx="5">
                  <c:v>295647</c:v>
                </c:pt>
                <c:pt idx="6">
                  <c:v>275436</c:v>
                </c:pt>
                <c:pt idx="7">
                  <c:v>208635</c:v>
                </c:pt>
                <c:pt idx="8">
                  <c:v>211216</c:v>
                </c:pt>
                <c:pt idx="9">
                  <c:v>53676</c:v>
                </c:pt>
                <c:pt idx="10">
                  <c:v>27442</c:v>
                </c:pt>
                <c:pt idx="11">
                  <c:v>98487</c:v>
                </c:pt>
              </c:numCache>
            </c:numRef>
          </c:val>
          <c:extLst>
            <c:ext xmlns:c16="http://schemas.microsoft.com/office/drawing/2014/chart" uri="{C3380CC4-5D6E-409C-BE32-E72D297353CC}">
              <c16:uniqueId val="{00000000-F814-452D-B0CE-1CF0FFC6EF56}"/>
            </c:ext>
          </c:extLst>
        </c:ser>
        <c:dLbls>
          <c:showLegendKey val="0"/>
          <c:showVal val="0"/>
          <c:showCatName val="0"/>
          <c:showSerName val="0"/>
          <c:showPercent val="0"/>
          <c:showBubbleSize val="0"/>
        </c:dLbls>
        <c:gapWidth val="80"/>
        <c:axId val="1827417472"/>
        <c:axId val="1827419968"/>
      </c:barChart>
      <c:lineChart>
        <c:grouping val="standard"/>
        <c:varyColors val="0"/>
        <c:ser>
          <c:idx val="1"/>
          <c:order val="0"/>
          <c:tx>
            <c:strRef>
              <c:f>'Country-wise Workers'' Remittanc'!$D$113</c:f>
              <c:strCache>
                <c:ptCount val="1"/>
                <c:pt idx="0">
                  <c:v> Remittances</c:v>
                </c:pt>
              </c:strCache>
            </c:strRef>
          </c:tx>
          <c:spPr>
            <a:ln w="28575" cap="rnd">
              <a:solidFill>
                <a:schemeClr val="accent2"/>
              </a:solidFill>
              <a:round/>
            </a:ln>
            <a:effectLst/>
          </c:spPr>
          <c:marker>
            <c:symbol val="none"/>
          </c:marker>
          <c:dLbls>
            <c:dLbl>
              <c:idx val="11"/>
              <c:layout>
                <c:manualLayout>
                  <c:x val="-4.2305905004921929E-2"/>
                  <c:y val="-6.2314552192526344E-2"/>
                </c:manualLayout>
              </c:layout>
              <c:spPr>
                <a:noFill/>
                <a:ln>
                  <a:noFill/>
                </a:ln>
                <a:effectLst/>
              </c:spPr>
              <c:txPr>
                <a:bodyPr rot="0" spcFirstLastPara="1" vertOverflow="ellipsis" vert="horz" wrap="square" lIns="38100" tIns="19050" rIns="38100" bIns="19050" anchor="ctr" anchorCtr="1">
                  <a:spAutoFit/>
                </a:bodyPr>
                <a:lstStyle/>
                <a:p>
                  <a:pPr>
                    <a:defRPr sz="1600" b="0" i="0" u="none" strike="noStrike" kern="1200" baseline="0">
                      <a:solidFill>
                        <a:schemeClr val="accent6">
                          <a:lumMod val="50000"/>
                        </a:schemeClr>
                      </a:solidFill>
                      <a:latin typeface="+mn-lt"/>
                      <a:ea typeface="+mn-ea"/>
                      <a:cs typeface="+mn-cs"/>
                    </a:defRPr>
                  </a:pPr>
                  <a:endParaRPr lang="en-US"/>
                </a:p>
              </c:txPr>
              <c:showLegendKey val="0"/>
              <c:showVal val="0"/>
              <c:showCatName val="0"/>
              <c:showSerName val="1"/>
              <c:showPercent val="0"/>
              <c:showBubbleSize val="0"/>
              <c:extLst>
                <c:ext xmlns:c15="http://schemas.microsoft.com/office/drawing/2012/chart" uri="{CE6537A1-D6FC-4f65-9D91-7224C49458BB}">
                  <c15:layout/>
                </c:ext>
                <c:ext xmlns:c16="http://schemas.microsoft.com/office/drawing/2014/chart" uri="{C3380CC4-5D6E-409C-BE32-E72D297353CC}">
                  <c16:uniqueId val="{00000001-F814-452D-B0CE-1CF0FFC6EF56}"/>
                </c:ext>
              </c:extLst>
            </c:dLbl>
            <c:spPr>
              <a:noFill/>
              <a:ln>
                <a:noFill/>
              </a:ln>
              <a:effectLst/>
            </c:spPr>
            <c:txPr>
              <a:bodyPr rot="0" spcFirstLastPara="1" vertOverflow="ellipsis" vert="horz" wrap="square" lIns="38100" tIns="19050" rIns="38100" bIns="19050" anchor="ctr" anchorCtr="1">
                <a:spAutoFit/>
              </a:bodyPr>
              <a:lstStyle/>
              <a:p>
                <a:pPr>
                  <a:defRPr sz="1600" b="0" i="0" u="none" strike="noStrike" kern="1200" baseline="0">
                    <a:solidFill>
                      <a:schemeClr val="tx1">
                        <a:lumMod val="75000"/>
                        <a:lumOff val="25000"/>
                      </a:schemeClr>
                    </a:solidFill>
                    <a:latin typeface="+mn-lt"/>
                    <a:ea typeface="+mn-ea"/>
                    <a:cs typeface="+mn-cs"/>
                  </a:defRPr>
                </a:pPr>
                <a:endParaRPr lang="en-US"/>
              </a:p>
            </c:txPr>
            <c:showLegendKey val="0"/>
            <c:showVal val="0"/>
            <c:showCatName val="0"/>
            <c:showSerName val="0"/>
            <c:showPercent val="0"/>
            <c:showBubbleSize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'Country-wise Workers'' Remittanc'!$A$67:$A$78</c:f>
              <c:numCache>
                <c:formatCode>General</c:formatCode>
                <c:ptCount val="12"/>
                <c:pt idx="0">
                  <c:v>2011</c:v>
                </c:pt>
                <c:pt idx="1">
                  <c:v>2012</c:v>
                </c:pt>
                <c:pt idx="2">
                  <c:v>2013</c:v>
                </c:pt>
                <c:pt idx="3">
                  <c:v>2014</c:v>
                </c:pt>
                <c:pt idx="4">
                  <c:v>2015</c:v>
                </c:pt>
                <c:pt idx="5">
                  <c:v>2016</c:v>
                </c:pt>
                <c:pt idx="6">
                  <c:v>2017</c:v>
                </c:pt>
                <c:pt idx="7">
                  <c:v>2018</c:v>
                </c:pt>
                <c:pt idx="8">
                  <c:v>2019</c:v>
                </c:pt>
                <c:pt idx="9">
                  <c:v>2020</c:v>
                </c:pt>
                <c:pt idx="10">
                  <c:v>2021</c:v>
                </c:pt>
                <c:pt idx="11">
                  <c:v>2022</c:v>
                </c:pt>
              </c:numCache>
            </c:numRef>
          </c:cat>
          <c:val>
            <c:numRef>
              <c:f>'Country-wise Workers'' Remittanc'!$D$114:$D$125</c:f>
              <c:numCache>
                <c:formatCode>_(* #,##0.0_);_(* \(#,##0.0\);_(* "-"??_);_(@_)</c:formatCode>
                <c:ptCount val="12"/>
                <c:pt idx="0">
                  <c:v>2597.7400000000002</c:v>
                </c:pt>
                <c:pt idx="1">
                  <c:v>2848.86</c:v>
                </c:pt>
                <c:pt idx="2">
                  <c:v>2750.17</c:v>
                </c:pt>
                <c:pt idx="3">
                  <c:v>3109.52</c:v>
                </c:pt>
                <c:pt idx="4">
                  <c:v>4231.7500000000009</c:v>
                </c:pt>
                <c:pt idx="5">
                  <c:v>4365.29</c:v>
                </c:pt>
                <c:pt idx="6">
                  <c:v>4328.1499999999996</c:v>
                </c:pt>
                <c:pt idx="7">
                  <c:v>4358.9800000000005</c:v>
                </c:pt>
                <c:pt idx="8">
                  <c:v>4617.2699999999995</c:v>
                </c:pt>
                <c:pt idx="9">
                  <c:v>5611.79</c:v>
                </c:pt>
                <c:pt idx="10">
                  <c:v>6164.8036236499993</c:v>
                </c:pt>
                <c:pt idx="11">
                  <c:v>5846.1781143128774</c:v>
                </c:pt>
              </c:numCache>
            </c:numRef>
          </c:val>
          <c:smooth val="0"/>
          <c:extLst>
            <c:ext xmlns:c16="http://schemas.microsoft.com/office/drawing/2014/chart" uri="{C3380CC4-5D6E-409C-BE32-E72D297353CC}">
              <c16:uniqueId val="{00000002-F814-452D-B0CE-1CF0FFC6EF56}"/>
            </c:ext>
          </c:extLst>
        </c:ser>
        <c:dLbls>
          <c:showLegendKey val="0"/>
          <c:showVal val="0"/>
          <c:showCatName val="0"/>
          <c:showSerName val="0"/>
          <c:showPercent val="0"/>
          <c:showBubbleSize val="0"/>
        </c:dLbls>
        <c:marker val="1"/>
        <c:smooth val="0"/>
        <c:axId val="1821672416"/>
        <c:axId val="1821672832"/>
      </c:lineChart>
      <c:catAx>
        <c:axId val="1821672416"/>
        <c:scaling>
          <c:orientation val="minMax"/>
        </c:scaling>
        <c:delete val="0"/>
        <c:axPos val="b"/>
        <c:title>
          <c:tx>
            <c:rich>
              <a:bodyPr rot="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r>
                  <a:rPr lang="en-US"/>
                  <a:t>years</a:t>
                </a:r>
              </a:p>
            </c:rich>
          </c:tx>
          <c:layout/>
          <c:overlay val="0"/>
          <c:spPr>
            <a:noFill/>
            <a:ln>
              <a:noFill/>
            </a:ln>
            <a:effectLst/>
          </c:spPr>
          <c:txPr>
            <a:bodyPr rot="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en-US"/>
            </a:p>
          </c:txPr>
        </c:title>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821672832"/>
        <c:crosses val="autoZero"/>
        <c:auto val="1"/>
        <c:lblAlgn val="ctr"/>
        <c:lblOffset val="100"/>
        <c:noMultiLvlLbl val="0"/>
      </c:catAx>
      <c:valAx>
        <c:axId val="1821672832"/>
        <c:scaling>
          <c:orientation val="minMax"/>
        </c:scaling>
        <c:delete val="0"/>
        <c:axPos val="l"/>
        <c:title>
          <c:tx>
            <c:rich>
              <a:bodyPr rot="-5400000" spcFirstLastPara="1" vertOverflow="ellipsis" vert="horz" wrap="square" anchor="ctr" anchorCtr="1"/>
              <a:lstStyle/>
              <a:p>
                <a:pPr>
                  <a:defRPr sz="1600" b="0" i="0" u="none" strike="noStrike" kern="1200" baseline="0">
                    <a:solidFill>
                      <a:schemeClr val="tx1">
                        <a:lumMod val="65000"/>
                        <a:lumOff val="35000"/>
                      </a:schemeClr>
                    </a:solidFill>
                    <a:latin typeface="+mn-lt"/>
                    <a:ea typeface="+mn-ea"/>
                    <a:cs typeface="+mn-cs"/>
                  </a:defRPr>
                </a:pPr>
                <a:r>
                  <a:rPr lang="en-US" sz="1600" baseline="0"/>
                  <a:t>Remittances (Us million $)</a:t>
                </a:r>
              </a:p>
            </c:rich>
          </c:tx>
          <c:layout/>
          <c:overlay val="0"/>
          <c:spPr>
            <a:noFill/>
            <a:ln>
              <a:noFill/>
            </a:ln>
            <a:effectLst/>
          </c:spPr>
          <c:txPr>
            <a:bodyPr rot="-5400000" spcFirstLastPara="1" vertOverflow="ellipsis" vert="horz" wrap="square" anchor="ctr" anchorCtr="1"/>
            <a:lstStyle/>
            <a:p>
              <a:pPr>
                <a:defRPr sz="1600" b="0" i="0" u="none" strike="noStrike" kern="1200" baseline="0">
                  <a:solidFill>
                    <a:schemeClr val="tx1">
                      <a:lumMod val="65000"/>
                      <a:lumOff val="35000"/>
                    </a:schemeClr>
                  </a:solidFill>
                  <a:latin typeface="+mn-lt"/>
                  <a:ea typeface="+mn-ea"/>
                  <a:cs typeface="+mn-cs"/>
                </a:defRPr>
              </a:pPr>
              <a:endParaRPr lang="en-US"/>
            </a:p>
          </c:txPr>
        </c:title>
        <c:numFmt formatCode="_(* #,##0.0_);_(* \(#,##0.0\);_(* &quot;-&quot;??_);_(@_)"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821672416"/>
        <c:crosses val="autoZero"/>
        <c:crossBetween val="between"/>
      </c:valAx>
      <c:valAx>
        <c:axId val="1827419968"/>
        <c:scaling>
          <c:orientation val="minMax"/>
          <c:max val="360000"/>
          <c:min val="0"/>
        </c:scaling>
        <c:delete val="0"/>
        <c:axPos val="r"/>
        <c:title>
          <c:tx>
            <c:rich>
              <a:bodyPr rot="-5400000" spcFirstLastPara="1" vertOverflow="ellipsis" vert="horz" wrap="square" anchor="ctr" anchorCtr="1"/>
              <a:lstStyle/>
              <a:p>
                <a:pPr>
                  <a:defRPr sz="1600" b="0" i="0" u="none" strike="noStrike" kern="1200" baseline="0">
                    <a:solidFill>
                      <a:schemeClr val="tx1">
                        <a:lumMod val="65000"/>
                        <a:lumOff val="35000"/>
                      </a:schemeClr>
                    </a:solidFill>
                    <a:latin typeface="+mn-lt"/>
                    <a:ea typeface="+mn-ea"/>
                    <a:cs typeface="+mn-cs"/>
                  </a:defRPr>
                </a:pPr>
                <a:r>
                  <a:rPr lang="en-US" sz="1600" baseline="0"/>
                  <a:t>Number </a:t>
                </a:r>
              </a:p>
            </c:rich>
          </c:tx>
          <c:layout>
            <c:manualLayout>
              <c:xMode val="edge"/>
              <c:yMode val="edge"/>
              <c:x val="0.97598974655346216"/>
              <c:y val="0.37067150314075908"/>
            </c:manualLayout>
          </c:layout>
          <c:overlay val="0"/>
          <c:spPr>
            <a:noFill/>
            <a:ln>
              <a:noFill/>
            </a:ln>
            <a:effectLst/>
          </c:spPr>
          <c:txPr>
            <a:bodyPr rot="-5400000" spcFirstLastPara="1" vertOverflow="ellipsis" vert="horz" wrap="square" anchor="ctr" anchorCtr="1"/>
            <a:lstStyle/>
            <a:p>
              <a:pPr>
                <a:defRPr sz="1600" b="0" i="0" u="none" strike="noStrike" kern="1200" baseline="0">
                  <a:solidFill>
                    <a:schemeClr val="tx1">
                      <a:lumMod val="65000"/>
                      <a:lumOff val="35000"/>
                    </a:schemeClr>
                  </a:solidFill>
                  <a:latin typeface="+mn-lt"/>
                  <a:ea typeface="+mn-ea"/>
                  <a:cs typeface="+mn-cs"/>
                </a:defRPr>
              </a:pPr>
              <a:endParaRPr lang="en-US"/>
            </a:p>
          </c:txPr>
        </c:title>
        <c:numFmt formatCode="General" sourceLinked="1"/>
        <c:majorTickMark val="out"/>
        <c:minorTickMark val="none"/>
        <c:tickLblPos val="none"/>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827417472"/>
        <c:crosses val="max"/>
        <c:crossBetween val="between"/>
      </c:valAx>
      <c:catAx>
        <c:axId val="1827417472"/>
        <c:scaling>
          <c:orientation val="minMax"/>
        </c:scaling>
        <c:delete val="1"/>
        <c:axPos val="b"/>
        <c:numFmt formatCode="General" sourceLinked="1"/>
        <c:majorTickMark val="out"/>
        <c:minorTickMark val="none"/>
        <c:tickLblPos val="nextTo"/>
        <c:crossAx val="1827419968"/>
        <c:crosses val="autoZero"/>
        <c:auto val="1"/>
        <c:lblAlgn val="ctr"/>
        <c:lblOffset val="100"/>
        <c:noMultiLvlLbl val="0"/>
      </c:cat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w="9525" cap="flat" cmpd="sng" algn="ctr">
      <a:noFill/>
      <a:round/>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3000" b="1" i="0" u="none" strike="noStrike" kern="1200" spc="0" baseline="0">
                <a:solidFill>
                  <a:schemeClr val="tx1">
                    <a:lumMod val="65000"/>
                    <a:lumOff val="35000"/>
                  </a:schemeClr>
                </a:solidFill>
                <a:latin typeface="+mn-lt"/>
                <a:ea typeface="+mn-ea"/>
                <a:cs typeface="+mn-cs"/>
              </a:defRPr>
            </a:pPr>
            <a:r>
              <a:rPr lang="en-US" sz="3000" b="0" i="0" baseline="0" dirty="0"/>
              <a:t>Remittances and Trade Deficit -Pakistan</a:t>
            </a:r>
          </a:p>
        </c:rich>
      </c:tx>
      <c:layout>
        <c:manualLayout>
          <c:xMode val="edge"/>
          <c:yMode val="edge"/>
          <c:x val="9.38402651591628E-2"/>
          <c:y val="1.4007984415787917E-2"/>
        </c:manualLayout>
      </c:layout>
      <c:overlay val="0"/>
      <c:spPr>
        <a:noFill/>
        <a:ln>
          <a:noFill/>
        </a:ln>
        <a:effectLst/>
      </c:spPr>
      <c:txPr>
        <a:bodyPr rot="0" spcFirstLastPara="1" vertOverflow="ellipsis" vert="horz" wrap="square" anchor="ctr" anchorCtr="1"/>
        <a:lstStyle/>
        <a:p>
          <a:pPr>
            <a:defRPr sz="3000" b="1"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manualLayout>
          <c:layoutTarget val="inner"/>
          <c:xMode val="edge"/>
          <c:yMode val="edge"/>
          <c:x val="3.5594806242044294E-2"/>
          <c:y val="5.2730264212224487E-2"/>
          <c:w val="0.94866452105048094"/>
          <c:h val="0.78478473772867929"/>
        </c:manualLayout>
      </c:layout>
      <c:areaChart>
        <c:grouping val="standard"/>
        <c:varyColors val="0"/>
        <c:ser>
          <c:idx val="1"/>
          <c:order val="1"/>
          <c:tx>
            <c:strRef>
              <c:f>BOT!$Y$1</c:f>
              <c:strCache>
                <c:ptCount val="1"/>
                <c:pt idx="0">
                  <c:v>Balance of Trade </c:v>
                </c:pt>
              </c:strCache>
            </c:strRef>
          </c:tx>
          <c:spPr>
            <a:solidFill>
              <a:srgbClr val="E37B6B"/>
            </a:solidFill>
            <a:ln>
              <a:noFill/>
            </a:ln>
            <a:effectLst/>
          </c:spPr>
          <c:cat>
            <c:strRef>
              <c:f>BOT!$V$2:$V$51</c:f>
              <c:strCache>
                <c:ptCount val="50"/>
                <c:pt idx="0">
                  <c:v>FY73</c:v>
                </c:pt>
                <c:pt idx="1">
                  <c:v>FY74</c:v>
                </c:pt>
                <c:pt idx="2">
                  <c:v>FY75</c:v>
                </c:pt>
                <c:pt idx="3">
                  <c:v>FY76</c:v>
                </c:pt>
                <c:pt idx="4">
                  <c:v>FY77</c:v>
                </c:pt>
                <c:pt idx="5">
                  <c:v>FY78</c:v>
                </c:pt>
                <c:pt idx="6">
                  <c:v>FY79</c:v>
                </c:pt>
                <c:pt idx="7">
                  <c:v>FY80</c:v>
                </c:pt>
                <c:pt idx="8">
                  <c:v>FY81</c:v>
                </c:pt>
                <c:pt idx="9">
                  <c:v>FY82</c:v>
                </c:pt>
                <c:pt idx="10">
                  <c:v>FY83</c:v>
                </c:pt>
                <c:pt idx="11">
                  <c:v>FY84</c:v>
                </c:pt>
                <c:pt idx="12">
                  <c:v>FY85</c:v>
                </c:pt>
                <c:pt idx="13">
                  <c:v>FY86</c:v>
                </c:pt>
                <c:pt idx="14">
                  <c:v>FY87</c:v>
                </c:pt>
                <c:pt idx="15">
                  <c:v>FY88</c:v>
                </c:pt>
                <c:pt idx="16">
                  <c:v>FY89</c:v>
                </c:pt>
                <c:pt idx="17">
                  <c:v>FY90</c:v>
                </c:pt>
                <c:pt idx="18">
                  <c:v>FY91</c:v>
                </c:pt>
                <c:pt idx="19">
                  <c:v>FY92</c:v>
                </c:pt>
                <c:pt idx="20">
                  <c:v>FY93</c:v>
                </c:pt>
                <c:pt idx="21">
                  <c:v>FY94</c:v>
                </c:pt>
                <c:pt idx="22">
                  <c:v>FY95</c:v>
                </c:pt>
                <c:pt idx="23">
                  <c:v>FY96</c:v>
                </c:pt>
                <c:pt idx="24">
                  <c:v>FY 97</c:v>
                </c:pt>
                <c:pt idx="25">
                  <c:v>FY 98</c:v>
                </c:pt>
                <c:pt idx="26">
                  <c:v>FY 99</c:v>
                </c:pt>
                <c:pt idx="27">
                  <c:v>FY 00</c:v>
                </c:pt>
                <c:pt idx="28">
                  <c:v>FY 01</c:v>
                </c:pt>
                <c:pt idx="29">
                  <c:v>FY 02</c:v>
                </c:pt>
                <c:pt idx="30">
                  <c:v>FY 03</c:v>
                </c:pt>
                <c:pt idx="31">
                  <c:v>FY 04</c:v>
                </c:pt>
                <c:pt idx="32">
                  <c:v>FY 05</c:v>
                </c:pt>
                <c:pt idx="33">
                  <c:v>FY 06</c:v>
                </c:pt>
                <c:pt idx="34">
                  <c:v>FY 07</c:v>
                </c:pt>
                <c:pt idx="35">
                  <c:v>FY 08</c:v>
                </c:pt>
                <c:pt idx="36">
                  <c:v>FY 09</c:v>
                </c:pt>
                <c:pt idx="37">
                  <c:v>FY 10</c:v>
                </c:pt>
                <c:pt idx="38">
                  <c:v>FY 11</c:v>
                </c:pt>
                <c:pt idx="39">
                  <c:v>FY 12</c:v>
                </c:pt>
                <c:pt idx="40">
                  <c:v>FY 13</c:v>
                </c:pt>
                <c:pt idx="41">
                  <c:v>FY 14</c:v>
                </c:pt>
                <c:pt idx="42">
                  <c:v>FY 15</c:v>
                </c:pt>
                <c:pt idx="43">
                  <c:v>FY 16</c:v>
                </c:pt>
                <c:pt idx="44">
                  <c:v>FY 17</c:v>
                </c:pt>
                <c:pt idx="45">
                  <c:v>FY 18</c:v>
                </c:pt>
                <c:pt idx="46">
                  <c:v>FY 19</c:v>
                </c:pt>
                <c:pt idx="47">
                  <c:v>FY 20</c:v>
                </c:pt>
                <c:pt idx="48">
                  <c:v>FY 21</c:v>
                </c:pt>
                <c:pt idx="49">
                  <c:v>FY 22</c:v>
                </c:pt>
              </c:strCache>
            </c:strRef>
          </c:cat>
          <c:val>
            <c:numRef>
              <c:f>BOT!$Y$2:$Y$51</c:f>
              <c:numCache>
                <c:formatCode>General</c:formatCode>
                <c:ptCount val="50"/>
                <c:pt idx="0">
                  <c:v>122.90937787250118</c:v>
                </c:pt>
                <c:pt idx="1">
                  <c:v>473.40404040404053</c:v>
                </c:pt>
                <c:pt idx="2">
                  <c:v>1136.5757575757577</c:v>
                </c:pt>
                <c:pt idx="3">
                  <c:v>977.2929292929291</c:v>
                </c:pt>
                <c:pt idx="4">
                  <c:v>1286.363636363636</c:v>
                </c:pt>
                <c:pt idx="5">
                  <c:v>1677.1717171717178</c:v>
                </c:pt>
                <c:pt idx="6">
                  <c:v>2171.6161616161612</c:v>
                </c:pt>
                <c:pt idx="7">
                  <c:v>2515.7575757575746</c:v>
                </c:pt>
                <c:pt idx="8">
                  <c:v>2764.848484848485</c:v>
                </c:pt>
                <c:pt idx="9">
                  <c:v>3455.0040123085355</c:v>
                </c:pt>
                <c:pt idx="10">
                  <c:v>2990.9975737514937</c:v>
                </c:pt>
                <c:pt idx="11">
                  <c:v>3324.9493443837296</c:v>
                </c:pt>
                <c:pt idx="12">
                  <c:v>3559.265000695586</c:v>
                </c:pt>
                <c:pt idx="13">
                  <c:v>3057.4505085673973</c:v>
                </c:pt>
                <c:pt idx="14">
                  <c:v>2305.0924122260694</c:v>
                </c:pt>
                <c:pt idx="15">
                  <c:v>2556.017604831065</c:v>
                </c:pt>
                <c:pt idx="16">
                  <c:v>2573.2169906873087</c:v>
                </c:pt>
                <c:pt idx="17">
                  <c:v>2490.1217352105223</c:v>
                </c:pt>
                <c:pt idx="18">
                  <c:v>2493.2030758526071</c:v>
                </c:pt>
                <c:pt idx="19">
                  <c:v>2238.2113779187566</c:v>
                </c:pt>
                <c:pt idx="20">
                  <c:v>3267.250273235828</c:v>
                </c:pt>
                <c:pt idx="21">
                  <c:v>2007.3413465653157</c:v>
                </c:pt>
                <c:pt idx="22">
                  <c:v>2522.2698801461438</c:v>
                </c:pt>
                <c:pt idx="23">
                  <c:v>3704</c:v>
                </c:pt>
                <c:pt idx="24">
                  <c:v>3140</c:v>
                </c:pt>
                <c:pt idx="25">
                  <c:v>1867</c:v>
                </c:pt>
                <c:pt idx="26">
                  <c:v>2085</c:v>
                </c:pt>
                <c:pt idx="27">
                  <c:v>1411</c:v>
                </c:pt>
                <c:pt idx="28">
                  <c:v>1268</c:v>
                </c:pt>
                <c:pt idx="29">
                  <c:v>294</c:v>
                </c:pt>
                <c:pt idx="30">
                  <c:v>444</c:v>
                </c:pt>
                <c:pt idx="31">
                  <c:v>1207.9996656399999</c:v>
                </c:pt>
                <c:pt idx="32">
                  <c:v>4514.7076799999977</c:v>
                </c:pt>
                <c:pt idx="33">
                  <c:v>8321.0248000000029</c:v>
                </c:pt>
                <c:pt idx="34">
                  <c:v>9572.1366453200026</c:v>
                </c:pt>
                <c:pt idx="35">
                  <c:v>14835.158673560003</c:v>
                </c:pt>
                <c:pt idx="36">
                  <c:v>12541.777598000001</c:v>
                </c:pt>
                <c:pt idx="37">
                  <c:v>11452.813943039997</c:v>
                </c:pt>
                <c:pt idx="38">
                  <c:v>10427.285308960003</c:v>
                </c:pt>
                <c:pt idx="39">
                  <c:v>15651.43423528882</c:v>
                </c:pt>
                <c:pt idx="40">
                  <c:v>15354.569968326952</c:v>
                </c:pt>
                <c:pt idx="41">
                  <c:v>16590.238554673473</c:v>
                </c:pt>
                <c:pt idx="42">
                  <c:v>17266.997547960003</c:v>
                </c:pt>
                <c:pt idx="43">
                  <c:v>19146.003946000001</c:v>
                </c:pt>
                <c:pt idx="44">
                  <c:v>25997.921395911271</c:v>
                </c:pt>
                <c:pt idx="45">
                  <c:v>30902.964215723674</c:v>
                </c:pt>
                <c:pt idx="46">
                  <c:v>27612.04366526513</c:v>
                </c:pt>
                <c:pt idx="47">
                  <c:v>21109</c:v>
                </c:pt>
                <c:pt idx="48">
                  <c:v>28634</c:v>
                </c:pt>
                <c:pt idx="49">
                  <c:v>39681</c:v>
                </c:pt>
              </c:numCache>
            </c:numRef>
          </c:val>
          <c:extLst>
            <c:ext xmlns:c16="http://schemas.microsoft.com/office/drawing/2014/chart" uri="{C3380CC4-5D6E-409C-BE32-E72D297353CC}">
              <c16:uniqueId val="{00000000-163F-4A49-8AAB-528378B767D5}"/>
            </c:ext>
          </c:extLst>
        </c:ser>
        <c:dLbls>
          <c:showLegendKey val="0"/>
          <c:showVal val="0"/>
          <c:showCatName val="0"/>
          <c:showSerName val="0"/>
          <c:showPercent val="0"/>
          <c:showBubbleSize val="0"/>
        </c:dLbls>
        <c:axId val="727396144"/>
        <c:axId val="727402800"/>
      </c:areaChart>
      <c:barChart>
        <c:barDir val="col"/>
        <c:grouping val="clustered"/>
        <c:varyColors val="0"/>
        <c:ser>
          <c:idx val="0"/>
          <c:order val="0"/>
          <c:tx>
            <c:strRef>
              <c:f>BOT!$X$1</c:f>
              <c:strCache>
                <c:ptCount val="1"/>
                <c:pt idx="0">
                  <c:v>Remittances</c:v>
                </c:pt>
              </c:strCache>
            </c:strRef>
          </c:tx>
          <c:spPr>
            <a:solidFill>
              <a:schemeClr val="tx2">
                <a:lumMod val="50000"/>
                <a:alpha val="78000"/>
              </a:schemeClr>
            </a:solidFill>
            <a:ln>
              <a:noFill/>
            </a:ln>
            <a:effectLst/>
          </c:spPr>
          <c:invertIfNegative val="0"/>
          <c:cat>
            <c:strRef>
              <c:f>BOT!$V$2:$V$51</c:f>
              <c:strCache>
                <c:ptCount val="50"/>
                <c:pt idx="0">
                  <c:v>FY73</c:v>
                </c:pt>
                <c:pt idx="1">
                  <c:v>FY74</c:v>
                </c:pt>
                <c:pt idx="2">
                  <c:v>FY75</c:v>
                </c:pt>
                <c:pt idx="3">
                  <c:v>FY76</c:v>
                </c:pt>
                <c:pt idx="4">
                  <c:v>FY77</c:v>
                </c:pt>
                <c:pt idx="5">
                  <c:v>FY78</c:v>
                </c:pt>
                <c:pt idx="6">
                  <c:v>FY79</c:v>
                </c:pt>
                <c:pt idx="7">
                  <c:v>FY80</c:v>
                </c:pt>
                <c:pt idx="8">
                  <c:v>FY81</c:v>
                </c:pt>
                <c:pt idx="9">
                  <c:v>FY82</c:v>
                </c:pt>
                <c:pt idx="10">
                  <c:v>FY83</c:v>
                </c:pt>
                <c:pt idx="11">
                  <c:v>FY84</c:v>
                </c:pt>
                <c:pt idx="12">
                  <c:v>FY85</c:v>
                </c:pt>
                <c:pt idx="13">
                  <c:v>FY86</c:v>
                </c:pt>
                <c:pt idx="14">
                  <c:v>FY87</c:v>
                </c:pt>
                <c:pt idx="15">
                  <c:v>FY88</c:v>
                </c:pt>
                <c:pt idx="16">
                  <c:v>FY89</c:v>
                </c:pt>
                <c:pt idx="17">
                  <c:v>FY90</c:v>
                </c:pt>
                <c:pt idx="18">
                  <c:v>FY91</c:v>
                </c:pt>
                <c:pt idx="19">
                  <c:v>FY92</c:v>
                </c:pt>
                <c:pt idx="20">
                  <c:v>FY93</c:v>
                </c:pt>
                <c:pt idx="21">
                  <c:v>FY94</c:v>
                </c:pt>
                <c:pt idx="22">
                  <c:v>FY95</c:v>
                </c:pt>
                <c:pt idx="23">
                  <c:v>FY96</c:v>
                </c:pt>
                <c:pt idx="24">
                  <c:v>FY 97</c:v>
                </c:pt>
                <c:pt idx="25">
                  <c:v>FY 98</c:v>
                </c:pt>
                <c:pt idx="26">
                  <c:v>FY 99</c:v>
                </c:pt>
                <c:pt idx="27">
                  <c:v>FY 00</c:v>
                </c:pt>
                <c:pt idx="28">
                  <c:v>FY 01</c:v>
                </c:pt>
                <c:pt idx="29">
                  <c:v>FY 02</c:v>
                </c:pt>
                <c:pt idx="30">
                  <c:v>FY 03</c:v>
                </c:pt>
                <c:pt idx="31">
                  <c:v>FY 04</c:v>
                </c:pt>
                <c:pt idx="32">
                  <c:v>FY 05</c:v>
                </c:pt>
                <c:pt idx="33">
                  <c:v>FY 06</c:v>
                </c:pt>
                <c:pt idx="34">
                  <c:v>FY 07</c:v>
                </c:pt>
                <c:pt idx="35">
                  <c:v>FY 08</c:v>
                </c:pt>
                <c:pt idx="36">
                  <c:v>FY 09</c:v>
                </c:pt>
                <c:pt idx="37">
                  <c:v>FY 10</c:v>
                </c:pt>
                <c:pt idx="38">
                  <c:v>FY 11</c:v>
                </c:pt>
                <c:pt idx="39">
                  <c:v>FY 12</c:v>
                </c:pt>
                <c:pt idx="40">
                  <c:v>FY 13</c:v>
                </c:pt>
                <c:pt idx="41">
                  <c:v>FY 14</c:v>
                </c:pt>
                <c:pt idx="42">
                  <c:v>FY 15</c:v>
                </c:pt>
                <c:pt idx="43">
                  <c:v>FY 16</c:v>
                </c:pt>
                <c:pt idx="44">
                  <c:v>FY 17</c:v>
                </c:pt>
                <c:pt idx="45">
                  <c:v>FY 18</c:v>
                </c:pt>
                <c:pt idx="46">
                  <c:v>FY 19</c:v>
                </c:pt>
                <c:pt idx="47">
                  <c:v>FY 20</c:v>
                </c:pt>
                <c:pt idx="48">
                  <c:v>FY 21</c:v>
                </c:pt>
                <c:pt idx="49">
                  <c:v>FY 22</c:v>
                </c:pt>
              </c:strCache>
            </c:strRef>
          </c:cat>
          <c:val>
            <c:numRef>
              <c:f>BOT!$X$2:$X$51</c:f>
              <c:numCache>
                <c:formatCode>General</c:formatCode>
                <c:ptCount val="50"/>
                <c:pt idx="0">
                  <c:v>136</c:v>
                </c:pt>
                <c:pt idx="1">
                  <c:v>139</c:v>
                </c:pt>
                <c:pt idx="2">
                  <c:v>215.97</c:v>
                </c:pt>
                <c:pt idx="3">
                  <c:v>339.00000000000006</c:v>
                </c:pt>
                <c:pt idx="4">
                  <c:v>577.74</c:v>
                </c:pt>
                <c:pt idx="5">
                  <c:v>1156.3319999999999</c:v>
                </c:pt>
                <c:pt idx="6">
                  <c:v>1397.92</c:v>
                </c:pt>
                <c:pt idx="7">
                  <c:v>1747.0520000000001</c:v>
                </c:pt>
                <c:pt idx="8">
                  <c:v>2115.9300000000003</c:v>
                </c:pt>
                <c:pt idx="9">
                  <c:v>2224.8900000000003</c:v>
                </c:pt>
                <c:pt idx="10">
                  <c:v>2885.4499999999994</c:v>
                </c:pt>
                <c:pt idx="11">
                  <c:v>2737.43</c:v>
                </c:pt>
                <c:pt idx="12">
                  <c:v>2445.9199999999996</c:v>
                </c:pt>
                <c:pt idx="13">
                  <c:v>2595.3100000000004</c:v>
                </c:pt>
                <c:pt idx="14">
                  <c:v>2278.5600000000004</c:v>
                </c:pt>
                <c:pt idx="15">
                  <c:v>2012.6000000000001</c:v>
                </c:pt>
                <c:pt idx="16">
                  <c:v>1683.5600000000002</c:v>
                </c:pt>
                <c:pt idx="17">
                  <c:v>1667.36</c:v>
                </c:pt>
                <c:pt idx="18">
                  <c:v>1626.9199999999998</c:v>
                </c:pt>
                <c:pt idx="19">
                  <c:v>1252.4500000000003</c:v>
                </c:pt>
                <c:pt idx="20">
                  <c:v>1238.5100000000002</c:v>
                </c:pt>
                <c:pt idx="21">
                  <c:v>1093.3600000000001</c:v>
                </c:pt>
                <c:pt idx="22">
                  <c:v>1317.73</c:v>
                </c:pt>
                <c:pt idx="23">
                  <c:v>1227.28</c:v>
                </c:pt>
                <c:pt idx="24">
                  <c:v>1078.0519999999999</c:v>
                </c:pt>
                <c:pt idx="25">
                  <c:v>1237.68</c:v>
                </c:pt>
                <c:pt idx="26">
                  <c:v>875.55</c:v>
                </c:pt>
                <c:pt idx="27">
                  <c:v>913.4899999999999</c:v>
                </c:pt>
                <c:pt idx="28">
                  <c:v>1021.5899999999999</c:v>
                </c:pt>
                <c:pt idx="29">
                  <c:v>2340.79</c:v>
                </c:pt>
                <c:pt idx="30">
                  <c:v>4190.7300000000005</c:v>
                </c:pt>
                <c:pt idx="31">
                  <c:v>3826.16</c:v>
                </c:pt>
                <c:pt idx="32">
                  <c:v>4152.29</c:v>
                </c:pt>
                <c:pt idx="33">
                  <c:v>4588.03</c:v>
                </c:pt>
                <c:pt idx="34">
                  <c:v>5490.9699999999993</c:v>
                </c:pt>
                <c:pt idx="35">
                  <c:v>6448.8399999999992</c:v>
                </c:pt>
                <c:pt idx="36">
                  <c:v>7810.9500000000016</c:v>
                </c:pt>
                <c:pt idx="37">
                  <c:v>8904.8700000000026</c:v>
                </c:pt>
                <c:pt idx="38" formatCode="_(* #,##0.0_);_(* \(#,##0.0\);_(* &quot;-&quot;??_);_(@_)">
                  <c:v>11200.9</c:v>
                </c:pt>
                <c:pt idx="39" formatCode="_(* #,##0.0_);_(* \(#,##0.0\);_(* &quot;-&quot;??_);_(@_)">
                  <c:v>13186.580000000002</c:v>
                </c:pt>
                <c:pt idx="40" formatCode="_(* #,##0.0_);_(* \(#,##0.0\);_(* &quot;-&quot;??_);_(@_)">
                  <c:v>13921.56</c:v>
                </c:pt>
                <c:pt idx="41" formatCode="_(* #,##0.0_);_(* \(#,##0.0\);_(* &quot;-&quot;??_);_(@_)">
                  <c:v>15837.680000000004</c:v>
                </c:pt>
                <c:pt idx="42" formatCode="_(* #,##0.0_);_(* \(#,##0.0\);_(* &quot;-&quot;??_);_(@_)">
                  <c:v>18719.800000000003</c:v>
                </c:pt>
                <c:pt idx="43" formatCode="_(* #,##0.0_);_(* \(#,##0.0\);_(* &quot;-&quot;??_);_(@_)">
                  <c:v>19916.759999999998</c:v>
                </c:pt>
                <c:pt idx="44" formatCode="_(* #,##0.0_);_(* \(#,##0.0\);_(* &quot;-&quot;??_);_(@_)">
                  <c:v>19351.36</c:v>
                </c:pt>
                <c:pt idx="45" formatCode="_(* #,##0.0_);_(* \(#,##0.0\);_(* &quot;-&quot;??_);_(@_)">
                  <c:v>19913.550000000003</c:v>
                </c:pt>
                <c:pt idx="46" formatCode="_(* #,##0.0_);_(* \(#,##0.0\);_(* &quot;-&quot;??_);_(@_)">
                  <c:v>21739.4</c:v>
                </c:pt>
                <c:pt idx="47" formatCode="_(* #,##0.0_);_(* \(#,##0.0\);_(* &quot;-&quot;??_);_(@_)">
                  <c:v>23132.309999999998</c:v>
                </c:pt>
                <c:pt idx="48" formatCode="_(* #,##0.0_);_(* \(#,##0.0\);_(* &quot;-&quot;??_);_(@_)">
                  <c:v>29449.90760196</c:v>
                </c:pt>
                <c:pt idx="49" formatCode="_(* #,##0.0_);_(* \(#,##0.0\);_(* &quot;-&quot;??_);_(@_)">
                  <c:v>31278.802892447857</c:v>
                </c:pt>
              </c:numCache>
            </c:numRef>
          </c:val>
          <c:extLst>
            <c:ext xmlns:c16="http://schemas.microsoft.com/office/drawing/2014/chart" uri="{C3380CC4-5D6E-409C-BE32-E72D297353CC}">
              <c16:uniqueId val="{00000001-163F-4A49-8AAB-528378B767D5}"/>
            </c:ext>
          </c:extLst>
        </c:ser>
        <c:dLbls>
          <c:showLegendKey val="0"/>
          <c:showVal val="0"/>
          <c:showCatName val="0"/>
          <c:showSerName val="0"/>
          <c:showPercent val="0"/>
          <c:showBubbleSize val="0"/>
        </c:dLbls>
        <c:gapWidth val="85"/>
        <c:axId val="727373680"/>
        <c:axId val="727386992"/>
      </c:barChart>
      <c:catAx>
        <c:axId val="72739614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5400000" spcFirstLastPara="1" vertOverflow="ellipsis" wrap="square" anchor="ctr" anchorCtr="1"/>
          <a:lstStyle/>
          <a:p>
            <a:pPr>
              <a:defRPr sz="1200" b="0" i="0" u="none" strike="noStrike" kern="1200" baseline="0">
                <a:solidFill>
                  <a:schemeClr val="tx1">
                    <a:lumMod val="65000"/>
                    <a:lumOff val="35000"/>
                  </a:schemeClr>
                </a:solidFill>
                <a:latin typeface="+mn-lt"/>
                <a:ea typeface="+mn-ea"/>
                <a:cs typeface="+mn-cs"/>
              </a:defRPr>
            </a:pPr>
            <a:endParaRPr lang="en-US"/>
          </a:p>
        </c:txPr>
        <c:crossAx val="727402800"/>
        <c:crosses val="autoZero"/>
        <c:auto val="1"/>
        <c:lblAlgn val="ctr"/>
        <c:lblOffset val="100"/>
        <c:noMultiLvlLbl val="0"/>
      </c:catAx>
      <c:valAx>
        <c:axId val="727402800"/>
        <c:scaling>
          <c:orientation val="minMax"/>
          <c:max val="40000"/>
          <c:min val="0"/>
        </c:scaling>
        <c:delete val="0"/>
        <c:axPos val="l"/>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400" b="0" i="0" u="none" strike="noStrike" kern="1200" baseline="0">
                <a:solidFill>
                  <a:schemeClr val="tx1">
                    <a:lumMod val="65000"/>
                    <a:lumOff val="35000"/>
                  </a:schemeClr>
                </a:solidFill>
                <a:latin typeface="+mn-lt"/>
                <a:ea typeface="+mn-ea"/>
                <a:cs typeface="+mn-cs"/>
              </a:defRPr>
            </a:pPr>
            <a:endParaRPr lang="en-US"/>
          </a:p>
        </c:txPr>
        <c:crossAx val="727396144"/>
        <c:crosses val="autoZero"/>
        <c:crossBetween val="between"/>
      </c:valAx>
      <c:valAx>
        <c:axId val="727386992"/>
        <c:scaling>
          <c:orientation val="minMax"/>
          <c:max val="40000"/>
        </c:scaling>
        <c:delete val="0"/>
        <c:axPos val="r"/>
        <c:numFmt formatCode="General" sourceLinked="1"/>
        <c:majorTickMark val="out"/>
        <c:minorTickMark val="none"/>
        <c:tickLblPos val="none"/>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727373680"/>
        <c:crosses val="max"/>
        <c:crossBetween val="between"/>
      </c:valAx>
      <c:catAx>
        <c:axId val="727373680"/>
        <c:scaling>
          <c:orientation val="minMax"/>
        </c:scaling>
        <c:delete val="1"/>
        <c:axPos val="b"/>
        <c:numFmt formatCode="General" sourceLinked="1"/>
        <c:majorTickMark val="out"/>
        <c:minorTickMark val="none"/>
        <c:tickLblPos val="nextTo"/>
        <c:crossAx val="727386992"/>
        <c:crosses val="autoZero"/>
        <c:auto val="1"/>
        <c:lblAlgn val="ctr"/>
        <c:lblOffset val="100"/>
        <c:noMultiLvlLbl val="0"/>
      </c:catAx>
      <c:spPr>
        <a:noFill/>
        <a:ln>
          <a:noFill/>
        </a:ln>
        <a:effectLst/>
      </c:spPr>
    </c:plotArea>
    <c:legend>
      <c:legendPos val="b"/>
      <c:layout>
        <c:manualLayout>
          <c:xMode val="edge"/>
          <c:yMode val="edge"/>
          <c:x val="8.7412486360553251E-2"/>
          <c:y val="8.5058567319372849E-2"/>
          <c:w val="0.479069082710815"/>
          <c:h val="7.6323464994284121E-2"/>
        </c:manualLayout>
      </c:layout>
      <c:overlay val="0"/>
      <c:spPr>
        <a:noFill/>
        <a:ln>
          <a:noFill/>
        </a:ln>
        <a:effectLst/>
      </c:spPr>
      <c:txPr>
        <a:bodyPr rot="0" spcFirstLastPara="1" vertOverflow="ellipsis" vert="horz" wrap="square" anchor="ctr" anchorCtr="1"/>
        <a:lstStyle/>
        <a:p>
          <a:pPr>
            <a:defRPr sz="2400"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w="9525" cap="flat" cmpd="sng" algn="ctr">
      <a:noFill/>
      <a:round/>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3000" b="0" i="0" u="none" strike="noStrike" kern="1200" spc="0" baseline="0">
                <a:solidFill>
                  <a:schemeClr val="tx1"/>
                </a:solidFill>
                <a:latin typeface="+mn-lt"/>
                <a:ea typeface="+mn-ea"/>
                <a:cs typeface="+mn-cs"/>
              </a:defRPr>
            </a:pPr>
            <a:r>
              <a:rPr lang="en-US" sz="3000" b="0" i="0" baseline="0">
                <a:solidFill>
                  <a:schemeClr val="tx1"/>
                </a:solidFill>
                <a:effectLst/>
              </a:rPr>
              <a:t>Remittance-to- debt association</a:t>
            </a:r>
            <a:endParaRPr lang="en-US" sz="3000" baseline="0">
              <a:solidFill>
                <a:schemeClr val="tx1"/>
              </a:solidFill>
              <a:effectLst/>
            </a:endParaRPr>
          </a:p>
        </c:rich>
      </c:tx>
      <c:layout>
        <c:manualLayout>
          <c:xMode val="edge"/>
          <c:yMode val="edge"/>
          <c:x val="2.2134463961235622E-2"/>
          <c:y val="2.4330900243309004E-2"/>
        </c:manualLayout>
      </c:layout>
      <c:overlay val="0"/>
      <c:spPr>
        <a:noFill/>
        <a:ln>
          <a:noFill/>
        </a:ln>
        <a:effectLst/>
      </c:spPr>
      <c:txPr>
        <a:bodyPr rot="0" spcFirstLastPara="1" vertOverflow="ellipsis" vert="horz" wrap="square" anchor="ctr" anchorCtr="1"/>
        <a:lstStyle/>
        <a:p>
          <a:pPr>
            <a:defRPr sz="3000" b="0" i="0" u="none" strike="noStrike" kern="1200" spc="0" baseline="0">
              <a:solidFill>
                <a:schemeClr val="tx1"/>
              </a:solidFill>
              <a:latin typeface="+mn-lt"/>
              <a:ea typeface="+mn-ea"/>
              <a:cs typeface="+mn-cs"/>
            </a:defRPr>
          </a:pPr>
          <a:endParaRPr lang="en-US"/>
        </a:p>
      </c:txPr>
    </c:title>
    <c:autoTitleDeleted val="0"/>
    <c:plotArea>
      <c:layout>
        <c:manualLayout>
          <c:layoutTarget val="inner"/>
          <c:xMode val="edge"/>
          <c:yMode val="edge"/>
          <c:x val="2.4943310657596373E-2"/>
          <c:y val="0.10413819286256644"/>
          <c:w val="0.95011337868480727"/>
          <c:h val="0.79687400976928002"/>
        </c:manualLayout>
      </c:layout>
      <c:barChart>
        <c:barDir val="col"/>
        <c:grouping val="clustered"/>
        <c:varyColors val="0"/>
        <c:ser>
          <c:idx val="1"/>
          <c:order val="0"/>
          <c:tx>
            <c:strRef>
              <c:f>'Year-end'!$I$18</c:f>
              <c:strCache>
                <c:ptCount val="1"/>
                <c:pt idx="0">
                  <c:v>Debt</c:v>
                </c:pt>
              </c:strCache>
            </c:strRef>
          </c:tx>
          <c:spPr>
            <a:solidFill>
              <a:srgbClr val="E09694"/>
            </a:solidFill>
            <a:ln>
              <a:noFill/>
            </a:ln>
            <a:effectLst/>
          </c:spPr>
          <c:invertIfNegative val="0"/>
          <c:dLbls>
            <c:numFmt formatCode="#,##0" sourceLinked="0"/>
            <c:spPr>
              <a:noFill/>
              <a:ln>
                <a:noFill/>
              </a:ln>
              <a:effectLst/>
            </c:spPr>
            <c:txPr>
              <a:bodyPr rot="-5400000" spcFirstLastPara="1" vertOverflow="ellipsis" wrap="square" lIns="38100" tIns="19050" rIns="38100" bIns="19050" anchor="ctr" anchorCtr="1">
                <a:spAutoFit/>
              </a:bodyPr>
              <a:lstStyle/>
              <a:p>
                <a:pPr>
                  <a:defRPr sz="1600" b="0" i="0" u="none" strike="noStrike" kern="1200" baseline="0">
                    <a:solidFill>
                      <a:schemeClr val="tx1">
                        <a:lumMod val="75000"/>
                        <a:lumOff val="25000"/>
                      </a:schemeClr>
                    </a:solidFill>
                    <a:latin typeface="+mn-lt"/>
                    <a:ea typeface="+mn-ea"/>
                    <a:cs typeface="+mn-cs"/>
                  </a:defRPr>
                </a:pPr>
                <a:endParaRPr lang="en-US"/>
              </a:p>
            </c:txPr>
            <c:dLblPos val="inEnd"/>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trendline>
            <c:spPr>
              <a:ln w="38100" cap="rnd">
                <a:solidFill>
                  <a:schemeClr val="accent2"/>
                </a:solidFill>
                <a:prstDash val="sysDot"/>
              </a:ln>
              <a:effectLst/>
            </c:spPr>
            <c:trendlineType val="linear"/>
            <c:dispRSqr val="0"/>
            <c:dispEq val="0"/>
          </c:trendline>
          <c:cat>
            <c:strRef>
              <c:f>'Year-end'!$B$19:$B$30</c:f>
              <c:strCache>
                <c:ptCount val="12"/>
                <c:pt idx="0">
                  <c:v>2010-11</c:v>
                </c:pt>
                <c:pt idx="1">
                  <c:v>2011-12</c:v>
                </c:pt>
                <c:pt idx="2">
                  <c:v>2012-13</c:v>
                </c:pt>
                <c:pt idx="3">
                  <c:v>2013-14</c:v>
                </c:pt>
                <c:pt idx="4">
                  <c:v>2014-15</c:v>
                </c:pt>
                <c:pt idx="5">
                  <c:v>2015-16</c:v>
                </c:pt>
                <c:pt idx="6">
                  <c:v>2016-17</c:v>
                </c:pt>
                <c:pt idx="7">
                  <c:v>2017-18</c:v>
                </c:pt>
                <c:pt idx="8">
                  <c:v>2018-19</c:v>
                </c:pt>
                <c:pt idx="9">
                  <c:v>2019-20</c:v>
                </c:pt>
                <c:pt idx="10">
                  <c:v>2020-21</c:v>
                </c:pt>
                <c:pt idx="11">
                  <c:v>2021-22</c:v>
                </c:pt>
              </c:strCache>
            </c:strRef>
          </c:cat>
          <c:val>
            <c:numRef>
              <c:f>'Year-end'!$I$19:$I$30</c:f>
              <c:numCache>
                <c:formatCode>General</c:formatCode>
                <c:ptCount val="12"/>
                <c:pt idx="0">
                  <c:v>66365.877272690239</c:v>
                </c:pt>
                <c:pt idx="1">
                  <c:v>65478.444999999992</c:v>
                </c:pt>
                <c:pt idx="2" formatCode="#,##0">
                  <c:v>60899.279999999992</c:v>
                </c:pt>
                <c:pt idx="3" formatCode="#,##0">
                  <c:v>65268.499018400005</c:v>
                </c:pt>
                <c:pt idx="4" formatCode="#,##0">
                  <c:v>65170.330972569995</c:v>
                </c:pt>
                <c:pt idx="5" formatCode="#,##0">
                  <c:v>73944.595496532609</c:v>
                </c:pt>
                <c:pt idx="6" formatCode="#,##0">
                  <c:v>83477.472436513883</c:v>
                </c:pt>
                <c:pt idx="7" formatCode="#,##0">
                  <c:v>95237.468167872677</c:v>
                </c:pt>
                <c:pt idx="8" formatCode="#,##0">
                  <c:v>106349.27919791194</c:v>
                </c:pt>
                <c:pt idx="9" formatCode="#,##0">
                  <c:v>113013.39142146053</c:v>
                </c:pt>
                <c:pt idx="10" formatCode="#,##0">
                  <c:v>122292.12313118984</c:v>
                </c:pt>
                <c:pt idx="11" formatCode="#,##0">
                  <c:v>130192.17032680628</c:v>
                </c:pt>
              </c:numCache>
            </c:numRef>
          </c:val>
          <c:extLst>
            <c:ext xmlns:c16="http://schemas.microsoft.com/office/drawing/2014/chart" uri="{C3380CC4-5D6E-409C-BE32-E72D297353CC}">
              <c16:uniqueId val="{00000000-D991-42A3-84AF-1502E8028AA9}"/>
            </c:ext>
          </c:extLst>
        </c:ser>
        <c:dLbls>
          <c:showLegendKey val="0"/>
          <c:showVal val="0"/>
          <c:showCatName val="0"/>
          <c:showSerName val="0"/>
          <c:showPercent val="0"/>
          <c:showBubbleSize val="0"/>
        </c:dLbls>
        <c:gapWidth val="70"/>
        <c:axId val="1438352352"/>
        <c:axId val="1679273728"/>
      </c:barChart>
      <c:barChart>
        <c:barDir val="col"/>
        <c:grouping val="clustered"/>
        <c:varyColors val="0"/>
        <c:ser>
          <c:idx val="0"/>
          <c:order val="1"/>
          <c:tx>
            <c:strRef>
              <c:f>'Year-end'!$G$18</c:f>
              <c:strCache>
                <c:ptCount val="1"/>
                <c:pt idx="0">
                  <c:v>Remittances</c:v>
                </c:pt>
              </c:strCache>
            </c:strRef>
          </c:tx>
          <c:spPr>
            <a:solidFill>
              <a:schemeClr val="accent1">
                <a:lumMod val="50000"/>
              </a:schemeClr>
            </a:solidFill>
            <a:ln>
              <a:noFill/>
            </a:ln>
            <a:effectLst/>
          </c:spPr>
          <c:invertIfNegative val="0"/>
          <c:dLbls>
            <c:numFmt formatCode="#,##0" sourceLinked="0"/>
            <c:spPr>
              <a:noFill/>
              <a:ln>
                <a:noFill/>
              </a:ln>
              <a:effectLst/>
            </c:spPr>
            <c:txPr>
              <a:bodyPr rot="-5400000" spcFirstLastPara="1" vertOverflow="ellipsis" wrap="square" lIns="38100" tIns="19050" rIns="38100" bIns="19050" anchor="ctr" anchorCtr="1">
                <a:spAutoFit/>
              </a:bodyPr>
              <a:lstStyle/>
              <a:p>
                <a:pPr>
                  <a:defRPr sz="1600" b="0" i="0" u="none" strike="noStrike" kern="1200" baseline="0">
                    <a:solidFill>
                      <a:schemeClr val="bg1"/>
                    </a:solidFill>
                    <a:latin typeface="+mn-lt"/>
                    <a:ea typeface="+mn-ea"/>
                    <a:cs typeface="+mn-cs"/>
                  </a:defRPr>
                </a:pPr>
                <a:endParaRPr lang="en-US"/>
              </a:p>
            </c:txPr>
            <c:dLblPos val="inEnd"/>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trendline>
            <c:spPr>
              <a:ln w="38100" cap="rnd">
                <a:solidFill>
                  <a:srgbClr val="002060"/>
                </a:solidFill>
                <a:prstDash val="sysDot"/>
              </a:ln>
              <a:effectLst/>
            </c:spPr>
            <c:trendlineType val="linear"/>
            <c:dispRSqr val="0"/>
            <c:dispEq val="0"/>
          </c:trendline>
          <c:cat>
            <c:strRef>
              <c:f>'Year-end'!$B$19:$B$30</c:f>
              <c:strCache>
                <c:ptCount val="12"/>
                <c:pt idx="0">
                  <c:v>2010-11</c:v>
                </c:pt>
                <c:pt idx="1">
                  <c:v>2011-12</c:v>
                </c:pt>
                <c:pt idx="2">
                  <c:v>2012-13</c:v>
                </c:pt>
                <c:pt idx="3">
                  <c:v>2013-14</c:v>
                </c:pt>
                <c:pt idx="4">
                  <c:v>2014-15</c:v>
                </c:pt>
                <c:pt idx="5">
                  <c:v>2015-16</c:v>
                </c:pt>
                <c:pt idx="6">
                  <c:v>2016-17</c:v>
                </c:pt>
                <c:pt idx="7">
                  <c:v>2017-18</c:v>
                </c:pt>
                <c:pt idx="8">
                  <c:v>2018-19</c:v>
                </c:pt>
                <c:pt idx="9">
                  <c:v>2019-20</c:v>
                </c:pt>
                <c:pt idx="10">
                  <c:v>2020-21</c:v>
                </c:pt>
                <c:pt idx="11">
                  <c:v>2021-22</c:v>
                </c:pt>
              </c:strCache>
            </c:strRef>
          </c:cat>
          <c:val>
            <c:numRef>
              <c:f>'Year-end'!$G$19:$G$30</c:f>
              <c:numCache>
                <c:formatCode>_(* #,##0.0_);_(* \(#,##0.0\);_(* "-"??_);_(@_)</c:formatCode>
                <c:ptCount val="12"/>
                <c:pt idx="0">
                  <c:v>11200.9</c:v>
                </c:pt>
                <c:pt idx="1">
                  <c:v>13186.580000000002</c:v>
                </c:pt>
                <c:pt idx="2">
                  <c:v>13921.56</c:v>
                </c:pt>
                <c:pt idx="3">
                  <c:v>15837.680000000004</c:v>
                </c:pt>
                <c:pt idx="4">
                  <c:v>18719.800000000003</c:v>
                </c:pt>
                <c:pt idx="5">
                  <c:v>19916.759999999998</c:v>
                </c:pt>
                <c:pt idx="6">
                  <c:v>19351.36</c:v>
                </c:pt>
                <c:pt idx="7">
                  <c:v>19913.550000000003</c:v>
                </c:pt>
                <c:pt idx="8">
                  <c:v>21739.4</c:v>
                </c:pt>
                <c:pt idx="9">
                  <c:v>23132.309999999998</c:v>
                </c:pt>
                <c:pt idx="10">
                  <c:v>29449.90760196</c:v>
                </c:pt>
                <c:pt idx="11">
                  <c:v>31278.802892447857</c:v>
                </c:pt>
              </c:numCache>
            </c:numRef>
          </c:val>
          <c:extLst>
            <c:ext xmlns:c16="http://schemas.microsoft.com/office/drawing/2014/chart" uri="{C3380CC4-5D6E-409C-BE32-E72D297353CC}">
              <c16:uniqueId val="{00000001-D991-42A3-84AF-1502E8028AA9}"/>
            </c:ext>
          </c:extLst>
        </c:ser>
        <c:dLbls>
          <c:showLegendKey val="0"/>
          <c:showVal val="0"/>
          <c:showCatName val="0"/>
          <c:showSerName val="0"/>
          <c:showPercent val="0"/>
          <c:showBubbleSize val="0"/>
        </c:dLbls>
        <c:gapWidth val="90"/>
        <c:axId val="1739615664"/>
        <c:axId val="1739614832"/>
      </c:barChart>
      <c:catAx>
        <c:axId val="143835235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600" b="0" i="0" u="none" strike="noStrike" kern="1200" baseline="0">
                <a:solidFill>
                  <a:schemeClr val="tx1">
                    <a:lumMod val="65000"/>
                    <a:lumOff val="35000"/>
                  </a:schemeClr>
                </a:solidFill>
                <a:latin typeface="+mn-lt"/>
                <a:ea typeface="+mn-ea"/>
                <a:cs typeface="+mn-cs"/>
              </a:defRPr>
            </a:pPr>
            <a:endParaRPr lang="en-US"/>
          </a:p>
        </c:txPr>
        <c:crossAx val="1679273728"/>
        <c:crosses val="autoZero"/>
        <c:auto val="1"/>
        <c:lblAlgn val="ctr"/>
        <c:lblOffset val="100"/>
        <c:noMultiLvlLbl val="0"/>
      </c:catAx>
      <c:valAx>
        <c:axId val="1679273728"/>
        <c:scaling>
          <c:orientation val="minMax"/>
          <c:max val="140000"/>
          <c:min val="0"/>
        </c:scaling>
        <c:delete val="0"/>
        <c:axPos val="l"/>
        <c:numFmt formatCode="General" sourceLinked="1"/>
        <c:majorTickMark val="none"/>
        <c:minorTickMark val="none"/>
        <c:tickLblPos val="none"/>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438352352"/>
        <c:crosses val="autoZero"/>
        <c:crossBetween val="between"/>
      </c:valAx>
      <c:valAx>
        <c:axId val="1739614832"/>
        <c:scaling>
          <c:orientation val="minMax"/>
          <c:max val="140000"/>
          <c:min val="0"/>
        </c:scaling>
        <c:delete val="0"/>
        <c:axPos val="r"/>
        <c:numFmt formatCode="#,##0" sourceLinked="0"/>
        <c:majorTickMark val="out"/>
        <c:minorTickMark val="none"/>
        <c:tickLblPos val="none"/>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739615664"/>
        <c:crosses val="max"/>
        <c:crossBetween val="between"/>
      </c:valAx>
      <c:catAx>
        <c:axId val="1739615664"/>
        <c:scaling>
          <c:orientation val="minMax"/>
        </c:scaling>
        <c:delete val="1"/>
        <c:axPos val="b"/>
        <c:numFmt formatCode="General" sourceLinked="1"/>
        <c:majorTickMark val="out"/>
        <c:minorTickMark val="none"/>
        <c:tickLblPos val="nextTo"/>
        <c:crossAx val="1739614832"/>
        <c:crosses val="autoZero"/>
        <c:auto val="1"/>
        <c:lblAlgn val="ctr"/>
        <c:lblOffset val="100"/>
        <c:noMultiLvlLbl val="0"/>
      </c:catAx>
      <c:spPr>
        <a:noFill/>
        <a:ln>
          <a:noFill/>
        </a:ln>
        <a:effectLst/>
      </c:spPr>
    </c:plotArea>
    <c:legend>
      <c:legendPos val="b"/>
      <c:layout>
        <c:manualLayout>
          <c:xMode val="edge"/>
          <c:yMode val="edge"/>
          <c:x val="3.5562364860190987E-2"/>
          <c:y val="0.13122093448075106"/>
          <c:w val="0.57797032487140365"/>
          <c:h val="8.4022970353661422E-2"/>
        </c:manualLayout>
      </c:layout>
      <c:overlay val="0"/>
      <c:spPr>
        <a:noFill/>
        <a:ln>
          <a:noFill/>
        </a:ln>
        <a:effectLst/>
      </c:spPr>
      <c:txPr>
        <a:bodyPr rot="0" spcFirstLastPara="1" vertOverflow="ellipsis" vert="horz" wrap="square" anchor="ctr" anchorCtr="1"/>
        <a:lstStyle/>
        <a:p>
          <a:pPr>
            <a:defRPr sz="2400"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w="9525" cap="flat" cmpd="sng" algn="ctr">
      <a:noFill/>
      <a:round/>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352">
  <cs:axisTitle>
    <cs:lnRef idx="0"/>
    <cs:fillRef idx="0"/>
    <cs:effectRef idx="0"/>
    <cs:fontRef idx="minor">
      <a:schemeClr val="tx1">
        <a:lumMod val="65000"/>
        <a:lumOff val="35000"/>
      </a:schemeClr>
    </cs:fontRef>
    <cs:defRPr sz="900" kern="1200"/>
  </cs:axisTitle>
  <cs:categoryAxis>
    <cs:lnRef idx="0"/>
    <cs:fillRef idx="0"/>
    <cs:effectRef idx="0"/>
    <cs:fontRef idx="minor">
      <a:schemeClr val="tx1">
        <a:lumMod val="65000"/>
        <a:lumOff val="35000"/>
      </a:schemeClr>
    </cs:fontRef>
    <cs:spPr>
      <a:ln w="12700"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2"/>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3">
      <cs:styleClr val="auto"/>
    </cs:fillRef>
    <cs:effectRef idx="3"/>
    <cs:fontRef idx="minor">
      <a:schemeClr val="tx1"/>
    </cs:fontRef>
  </cs:dataPoint>
  <cs:dataPoint3D>
    <cs:lnRef idx="0"/>
    <cs:fillRef idx="3">
      <cs:styleClr val="auto"/>
    </cs:fillRef>
    <cs:effectRef idx="3"/>
    <cs:fontRef idx="minor">
      <a:schemeClr val="tx1"/>
    </cs:fontRef>
  </cs:dataPoint3D>
  <cs:dataPointLine>
    <cs:lnRef idx="0">
      <cs:styleClr val="auto"/>
    </cs:lnRef>
    <cs:fillRef idx="3"/>
    <cs:effectRef idx="3"/>
    <cs:fontRef idx="minor">
      <a:schemeClr val="tx1"/>
    </cs:fontRef>
    <cs:spPr>
      <a:ln w="34925" cap="rnd">
        <a:solidFill>
          <a:schemeClr val="phClr"/>
        </a:solidFill>
        <a:round/>
      </a:ln>
    </cs:spPr>
  </cs:dataPointLine>
  <cs:dataPointMarker>
    <cs:lnRef idx="0">
      <cs:styleClr val="auto"/>
    </cs:lnRef>
    <cs:fillRef idx="3">
      <cs:styleClr val="auto"/>
    </cs:fillRef>
    <cs:effectRef idx="3"/>
    <cs:fontRef idx="minor">
      <a:schemeClr val="tx1"/>
    </cs:fontRef>
    <cs:spPr>
      <a:ln w="9525">
        <a:solidFill>
          <a:schemeClr val="phClr"/>
        </a:solidFill>
        <a:round/>
      </a:ln>
    </cs:spPr>
  </cs:dataPointMarker>
  <cs:dataPointMarkerLayout symbol="circle" size="6"/>
  <cs:dataPointWireframe>
    <cs:lnRef idx="0">
      <cs:styleClr val="auto"/>
    </cs:lnRef>
    <cs:fillRef idx="3"/>
    <cs:effectRef idx="3"/>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lt1"/>
    </cs:fontRef>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cs:lnRef idx="0"/>
    <cs:fillRef idx="0"/>
    <cs:effectRef idx="0"/>
    <cs:fontRef idx="minor">
      <a:schemeClr val="lt1"/>
    </cs:fontRef>
  </cs:plotArea>
  <cs:plotArea3D>
    <cs:lnRef idx="0"/>
    <cs:fillRef idx="0"/>
    <cs:effectRef idx="0"/>
    <cs:fontRef idx="minor">
      <a:schemeClr val="lt1"/>
    </cs:fontRef>
  </cs:plotArea3D>
  <cs:seriesAxis>
    <cs:lnRef idx="0"/>
    <cs:fillRef idx="0"/>
    <cs:effectRef idx="0"/>
    <cs:fontRef idx="minor">
      <a:schemeClr val="tx1">
        <a:lumMod val="65000"/>
        <a:lumOff val="35000"/>
      </a:schemeClr>
    </cs:fontRef>
    <cs:spPr>
      <a:ln w="12700" cap="flat" cmpd="sng" algn="ctr">
        <a:solidFill>
          <a:schemeClr val="tx1">
            <a:lumMod val="15000"/>
            <a:lumOff val="85000"/>
          </a:schemeClr>
        </a:solidFill>
        <a:round/>
      </a:ln>
    </cs:spPr>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600" b="1" kern="1200" baseline="0"/>
  </cs:title>
  <cs:trendline>
    <cs:lnRef idx="0">
      <cs:styleClr val="auto"/>
    </cs:lnRef>
    <cs:fillRef idx="0"/>
    <cs:effectRef idx="0"/>
    <cs:fontRef idx="minor">
      <a:schemeClr val="lt1"/>
    </cs:fontRef>
    <cs:spPr>
      <a:ln w="19050" cap="rnd">
        <a:solidFill>
          <a:schemeClr val="phClr"/>
        </a:solidFill>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lt1"/>
    </cs:fontRef>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322">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5890C15-A3C0-4847-A9C2-9174938F1C36}" type="datetimeFigureOut">
              <a:rPr lang="en-US" smtClean="0"/>
              <a:t>11/8/2025</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375AA16-95B2-4415-ABCD-59A684D53F0B}" type="slidenum">
              <a:rPr lang="en-US" smtClean="0"/>
              <a:t>‹#›</a:t>
            </a:fld>
            <a:endParaRPr lang="en-US"/>
          </a:p>
        </p:txBody>
      </p:sp>
    </p:spTree>
    <p:extLst>
      <p:ext uri="{BB962C8B-B14F-4D97-AF65-F5344CB8AC3E}">
        <p14:creationId xmlns:p14="http://schemas.microsoft.com/office/powerpoint/2010/main" val="342114481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is a call center dashboard featured in Stephen </a:t>
            </a:r>
            <a:r>
              <a:rPr lang="en-US" dirty="0" err="1"/>
              <a:t>Few’s</a:t>
            </a:r>
            <a:r>
              <a:rPr lang="en-US" dirty="0"/>
              <a:t> book, </a:t>
            </a:r>
            <a:r>
              <a:rPr lang="en-US" i="1" dirty="0"/>
              <a:t>Information Dashboard Design</a:t>
            </a:r>
            <a:r>
              <a:rPr lang="en-US" dirty="0"/>
              <a:t>. This</a:t>
            </a:r>
            <a:r>
              <a:rPr lang="en-US" baseline="0" dirty="0"/>
              <a:t> would certainly be considered data visualization.</a:t>
            </a:r>
            <a:endParaRPr lang="en-US" dirty="0"/>
          </a:p>
        </p:txBody>
      </p:sp>
    </p:spTree>
    <p:extLst>
      <p:ext uri="{BB962C8B-B14F-4D97-AF65-F5344CB8AC3E}">
        <p14:creationId xmlns:p14="http://schemas.microsoft.com/office/powerpoint/2010/main" val="196134013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161681723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Try</a:t>
            </a:r>
            <a:r>
              <a:rPr lang="en-US" baseline="0" dirty="0"/>
              <a:t> to count the number of times the digit 7 appears in this data set. [give the students about 30 seconds to come up with a number, but don’t let them shout it out. After the exercise, as how many had 15, then 16, 17, 18, 19]. “Notice two things about this exercise. One, it takes a good bit of time to find them. Two, notice the error. Not everyone will come up with the same number.” [we will give the answer in a few slides]</a:t>
            </a:r>
            <a:endParaRPr lang="en-US" dirty="0"/>
          </a:p>
        </p:txBody>
      </p:sp>
    </p:spTree>
    <p:extLst>
      <p:ext uri="{BB962C8B-B14F-4D97-AF65-F5344CB8AC3E}">
        <p14:creationId xmlns:p14="http://schemas.microsoft.com/office/powerpoint/2010/main" val="69372025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“Is</a:t>
            </a:r>
            <a:r>
              <a:rPr lang="en-US" baseline="0" dirty="0"/>
              <a:t> it easier now? We simply changed the color of the sevens and now it is easier to find them.”</a:t>
            </a:r>
            <a:endParaRPr lang="en-US" dirty="0"/>
          </a:p>
        </p:txBody>
      </p:sp>
    </p:spTree>
    <p:extLst>
      <p:ext uri="{BB962C8B-B14F-4D97-AF65-F5344CB8AC3E}">
        <p14:creationId xmlns:p14="http://schemas.microsoft.com/office/powerpoint/2010/main" val="41995814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“And now? Making it bold is easier.”</a:t>
            </a:r>
          </a:p>
        </p:txBody>
      </p:sp>
    </p:spTree>
    <p:extLst>
      <p:ext uri="{BB962C8B-B14F-4D97-AF65-F5344CB8AC3E}">
        <p14:creationId xmlns:p14="http://schemas.microsoft.com/office/powerpoint/2010/main" val="370143553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“And underlining them.”</a:t>
            </a:r>
          </a:p>
        </p:txBody>
      </p:sp>
    </p:spTree>
    <p:extLst>
      <p:ext uri="{BB962C8B-B14F-4D97-AF65-F5344CB8AC3E}">
        <p14:creationId xmlns:p14="http://schemas.microsoft.com/office/powerpoint/2010/main" val="227687917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can do all sort of things to make the sevens easier to see. What</a:t>
            </a:r>
            <a:r>
              <a:rPr lang="en-US" baseline="0" dirty="0"/>
              <a:t> we are doing is using the preattentive attributes.”</a:t>
            </a:r>
            <a:endParaRPr lang="en-US" dirty="0"/>
          </a:p>
        </p:txBody>
      </p:sp>
    </p:spTree>
    <p:extLst>
      <p:ext uri="{BB962C8B-B14F-4D97-AF65-F5344CB8AC3E}">
        <p14:creationId xmlns:p14="http://schemas.microsoft.com/office/powerpoint/2010/main" val="425484961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“Things like color, size, orientation and texture</a:t>
            </a:r>
            <a:r>
              <a:rPr lang="en-US" baseline="0" dirty="0"/>
              <a:t> are preattentive. It means the brain processes the information prior to focusing attention on anything. This happens in about 250 milliseconds.”</a:t>
            </a:r>
            <a:endParaRPr lang="en-US" dirty="0"/>
          </a:p>
        </p:txBody>
      </p:sp>
    </p:spTree>
    <p:extLst>
      <p:ext uri="{BB962C8B-B14F-4D97-AF65-F5344CB8AC3E}">
        <p14:creationId xmlns:p14="http://schemas.microsoft.com/office/powerpoint/2010/main" val="61954258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i="1" dirty="0">
                <a:solidFill>
                  <a:schemeClr val="accent5"/>
                </a:solidFill>
              </a:rPr>
              <a:t>According to Bertin, </a:t>
            </a:r>
            <a:endParaRPr lang="en-US" dirty="0"/>
          </a:p>
        </p:txBody>
      </p:sp>
    </p:spTree>
    <p:extLst>
      <p:ext uri="{BB962C8B-B14F-4D97-AF65-F5344CB8AC3E}">
        <p14:creationId xmlns:p14="http://schemas.microsoft.com/office/powerpoint/2010/main" val="13532291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Shape is a </a:t>
            </a:r>
            <a:r>
              <a:rPr lang="en-US" dirty="0" err="1"/>
              <a:t>preattentive</a:t>
            </a:r>
            <a:r>
              <a:rPr lang="en-US" dirty="0"/>
              <a:t> attribute. Notice in these examples we</a:t>
            </a:r>
            <a:r>
              <a:rPr lang="en-US" baseline="0" dirty="0"/>
              <a:t> also see the Hermann Effect with the scintillating grid.</a:t>
            </a:r>
            <a:endParaRPr lang="en-US" dirty="0"/>
          </a:p>
        </p:txBody>
      </p:sp>
    </p:spTree>
    <p:extLst>
      <p:ext uri="{BB962C8B-B14F-4D97-AF65-F5344CB8AC3E}">
        <p14:creationId xmlns:p14="http://schemas.microsoft.com/office/powerpoint/2010/main" val="246802463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It’s easy to see the</a:t>
            </a:r>
            <a:r>
              <a:rPr lang="en-US" baseline="0" dirty="0"/>
              <a:t> different shapes. This could be useful for categorical comparisons, but would not be useful for a quantitative comparison.</a:t>
            </a:r>
            <a:endParaRPr lang="en-US" dirty="0"/>
          </a:p>
        </p:txBody>
      </p:sp>
    </p:spTree>
    <p:extLst>
      <p:ext uri="{BB962C8B-B14F-4D97-AF65-F5344CB8AC3E}">
        <p14:creationId xmlns:p14="http://schemas.microsoft.com/office/powerpoint/2010/main" val="313632897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Orientation is another </a:t>
            </a:r>
            <a:r>
              <a:rPr lang="en-US" dirty="0" err="1"/>
              <a:t>preattentive</a:t>
            </a:r>
            <a:r>
              <a:rPr lang="en-US" dirty="0"/>
              <a:t> attribute.</a:t>
            </a:r>
          </a:p>
        </p:txBody>
      </p:sp>
    </p:spTree>
    <p:extLst>
      <p:ext uri="{BB962C8B-B14F-4D97-AF65-F5344CB8AC3E}">
        <p14:creationId xmlns:p14="http://schemas.microsoft.com/office/powerpoint/2010/main" val="256383228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Similar to shape, this could be useful to show a categorical comparison or as a directional icon. For</a:t>
            </a:r>
            <a:r>
              <a:rPr lang="en-US" baseline="0" dirty="0"/>
              <a:t> example, an arrow pointing up could mean something has increased and an arrow pointing down could mean something decreased.</a:t>
            </a:r>
            <a:endParaRPr lang="en-US" dirty="0"/>
          </a:p>
        </p:txBody>
      </p:sp>
    </p:spTree>
    <p:extLst>
      <p:ext uri="{BB962C8B-B14F-4D97-AF65-F5344CB8AC3E}">
        <p14:creationId xmlns:p14="http://schemas.microsoft.com/office/powerpoint/2010/main" val="149181059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When</a:t>
            </a:r>
            <a:r>
              <a:rPr lang="en-US" baseline="0" dirty="0"/>
              <a:t> people think about color, they typically mean color hue. The color blue versus the color red. This is a very powerful preattentive attribute. In data visualization.</a:t>
            </a:r>
            <a:endParaRPr lang="en-US" dirty="0"/>
          </a:p>
        </p:txBody>
      </p:sp>
    </p:spTree>
    <p:extLst>
      <p:ext uri="{BB962C8B-B14F-4D97-AF65-F5344CB8AC3E}">
        <p14:creationId xmlns:p14="http://schemas.microsoft.com/office/powerpoint/2010/main" val="412508070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can draw the reader’s attention or alert them to something important.</a:t>
            </a:r>
          </a:p>
        </p:txBody>
      </p:sp>
    </p:spTree>
    <p:extLst>
      <p:ext uri="{BB962C8B-B14F-4D97-AF65-F5344CB8AC3E}">
        <p14:creationId xmlns:p14="http://schemas.microsoft.com/office/powerpoint/2010/main" val="116141287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can use charts to visualize</a:t>
            </a:r>
            <a:r>
              <a:rPr lang="en-US" baseline="0" dirty="0"/>
              <a:t> our data and now we have more information about the data set.  But just as we ordered the numbers in the grid on the right, we can do the same thing with a graph.”</a:t>
            </a:r>
            <a:endParaRPr lang="en-US" dirty="0"/>
          </a:p>
        </p:txBody>
      </p:sp>
    </p:spTree>
    <p:extLst>
      <p:ext uri="{BB962C8B-B14F-4D97-AF65-F5344CB8AC3E}">
        <p14:creationId xmlns:p14="http://schemas.microsoft.com/office/powerpoint/2010/main" val="119379493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“By ordering our graph,</a:t>
            </a:r>
            <a:r>
              <a:rPr lang="en-US" baseline="0" dirty="0"/>
              <a:t> we have even more information that is readily available. For example, we now know that the sevens are the third from the bottom. We can answer questions like ‘what are the top three?’ or ‘what are the bottom three?’ or ‘what’s the second most?’ These are all very easy to see and answer quickly and accurately from the graph. Also notice how easy it is to see the sixes show up just one more time than the fours. Even very small difference are easy to see from bar charts.”</a:t>
            </a:r>
            <a:endParaRPr lang="en-US" dirty="0"/>
          </a:p>
        </p:txBody>
      </p:sp>
    </p:spTree>
    <p:extLst>
      <p:ext uri="{BB962C8B-B14F-4D97-AF65-F5344CB8AC3E}">
        <p14:creationId xmlns:p14="http://schemas.microsoft.com/office/powerpoint/2010/main" val="8667704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“One</a:t>
            </a:r>
            <a:r>
              <a:rPr lang="en-US" baseline="0" dirty="0"/>
              <a:t> of the most frequent mistakes in data visualization is the use of color. This is one of the most important slides we will cover in the entire course. It will be very important for you to know this slide, not only for the test questions, but also for your work through the course and in your future data visualization work.</a:t>
            </a:r>
          </a:p>
          <a:p>
            <a:endParaRPr lang="en-US" baseline="0" dirty="0"/>
          </a:p>
          <a:p>
            <a:r>
              <a:rPr lang="en-US" baseline="0" dirty="0"/>
              <a:t>The three primary ways you will use color in data visualization is Sequential, Diverging and Categorical. </a:t>
            </a:r>
          </a:p>
          <a:p>
            <a:endParaRPr lang="en-US" baseline="0" dirty="0"/>
          </a:p>
          <a:p>
            <a:r>
              <a:rPr lang="en-US" b="1" baseline="0" dirty="0"/>
              <a:t>Sequential</a:t>
            </a:r>
            <a:r>
              <a:rPr lang="en-US" baseline="0" dirty="0"/>
              <a:t> color encodes a quantitative value from low to high. A great example of this is Sales, which goes from zero to infinity.</a:t>
            </a:r>
          </a:p>
          <a:p>
            <a:r>
              <a:rPr lang="en-US" b="1" baseline="0" dirty="0"/>
              <a:t>Diverging</a:t>
            </a:r>
            <a:r>
              <a:rPr lang="en-US" baseline="0" dirty="0"/>
              <a:t> color encodes a quantitative value but has a midpoint. The midpoint could be zero, for example, displaying Profit. Profit can be positive, encoded in blue with darker blue higher profit. Profit could also be negative, encoded in orange with the darker orange showing a bigger loss. The midpoints does not have to zero. It could be the average, where it shows the average unemployment rate in the country and then one color showing the states below the average and the other color above the average. It could also be a target value, such as last year’s sales or this years projections and the two colors would encode values above and below that target.</a:t>
            </a:r>
          </a:p>
          <a:p>
            <a:r>
              <a:rPr lang="en-US" b="1" baseline="0" dirty="0"/>
              <a:t>Categorical</a:t>
            </a:r>
            <a:r>
              <a:rPr lang="en-US" baseline="0" dirty="0"/>
              <a:t> colors encode categories. Apples, bananas, oranges, pears, or shoes, socks, shirts and ties. It would be very difficult to use a sequential color scheme for categories and trying to figure out which shade of blue means </a:t>
            </a:r>
            <a:r>
              <a:rPr lang="en-US" baseline="0" dirty="0" err="1"/>
              <a:t>shirst</a:t>
            </a:r>
            <a:r>
              <a:rPr lang="en-US" baseline="0" dirty="0"/>
              <a:t> or pants.</a:t>
            </a:r>
          </a:p>
          <a:p>
            <a:r>
              <a:rPr lang="en-US" b="0" baseline="0" dirty="0"/>
              <a:t>A </a:t>
            </a:r>
            <a:r>
              <a:rPr lang="en-US" b="1" baseline="0" dirty="0"/>
              <a:t>Highlight</a:t>
            </a:r>
            <a:r>
              <a:rPr lang="en-US" b="0" baseline="0" dirty="0"/>
              <a:t> color is used to highlight one data point or category. For example, if you have 50 lines, each representing one state, then you might highlight one state. This allows the reader to see for example California versus all of the other states. </a:t>
            </a:r>
          </a:p>
          <a:p>
            <a:r>
              <a:rPr lang="en-US" b="1" baseline="0" dirty="0"/>
              <a:t>Alerting</a:t>
            </a:r>
            <a:r>
              <a:rPr lang="en-US" b="0" baseline="0" dirty="0"/>
              <a:t> colors are used to draw the readers attention, similar to Highlight, but in this case it’s done with an alarming or alerting color to tell the reader that something is wrong. It needs the readers attention. Note that in Western culture that red is often associated with bad. This may not be the case in other countries (ex. China). Bright alerting colors could be red, orange or yellow.</a:t>
            </a:r>
            <a:endParaRPr lang="en-US" b="1" dirty="0"/>
          </a:p>
        </p:txBody>
      </p:sp>
    </p:spTree>
    <p:extLst>
      <p:ext uri="{BB962C8B-B14F-4D97-AF65-F5344CB8AC3E}">
        <p14:creationId xmlns:p14="http://schemas.microsoft.com/office/powerpoint/2010/main" val="160780540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[ask</a:t>
            </a:r>
            <a:r>
              <a:rPr lang="en-US" baseline="0" dirty="0"/>
              <a:t> the class what does color represent. It represents quarters]</a:t>
            </a:r>
          </a:p>
          <a:p>
            <a:endParaRPr lang="en-US" baseline="0" dirty="0"/>
          </a:p>
          <a:p>
            <a:r>
              <a:rPr lang="en-US" baseline="0" dirty="0"/>
              <a:t>Is this the best way to encode color in the data?</a:t>
            </a:r>
            <a:endParaRPr lang="en-US" dirty="0"/>
          </a:p>
        </p:txBody>
      </p:sp>
    </p:spTree>
    <p:extLst>
      <p:ext uri="{BB962C8B-B14F-4D97-AF65-F5344CB8AC3E}">
        <p14:creationId xmlns:p14="http://schemas.microsoft.com/office/powerpoint/2010/main" val="46594075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1493343187"/>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1304925" rtl="0" eaLnBrk="1" fontAlgn="base" latinLnBrk="0" hangingPunct="1">
              <a:lnSpc>
                <a:spcPct val="100000"/>
              </a:lnSpc>
              <a:spcBef>
                <a:spcPct val="30000"/>
              </a:spcBef>
              <a:spcAft>
                <a:spcPct val="0"/>
              </a:spcAft>
              <a:buClrTx/>
              <a:buSzTx/>
              <a:buFontTx/>
              <a:buNone/>
              <a:tabLst/>
              <a:defRPr/>
            </a:pPr>
            <a:r>
              <a:rPr lang="en-US" dirty="0"/>
              <a:t>Color value can be very useful to encode quantitative value, for example in a sequential or diverging color scheme.</a:t>
            </a:r>
          </a:p>
          <a:p>
            <a:endParaRPr lang="en-US" dirty="0"/>
          </a:p>
        </p:txBody>
      </p:sp>
    </p:spTree>
    <p:extLst>
      <p:ext uri="{BB962C8B-B14F-4D97-AF65-F5344CB8AC3E}">
        <p14:creationId xmlns:p14="http://schemas.microsoft.com/office/powerpoint/2010/main" val="312275534"/>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289821499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Texture is another </a:t>
            </a:r>
            <a:r>
              <a:rPr lang="en-US" dirty="0" err="1"/>
              <a:t>preattentive</a:t>
            </a:r>
            <a:r>
              <a:rPr lang="en-US" dirty="0"/>
              <a:t> attributes.</a:t>
            </a:r>
            <a:r>
              <a:rPr lang="en-US" baseline="0" dirty="0"/>
              <a:t> It was common to use texture in data visualization when printers only printed in black and white. Some tools offer texture (Excel and PowerPoint), but other tools don’t (ex. Tableau).</a:t>
            </a:r>
            <a:endParaRPr lang="en-US" dirty="0"/>
          </a:p>
        </p:txBody>
      </p:sp>
    </p:spTree>
    <p:extLst>
      <p:ext uri="{BB962C8B-B14F-4D97-AF65-F5344CB8AC3E}">
        <p14:creationId xmlns:p14="http://schemas.microsoft.com/office/powerpoint/2010/main" val="411904230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might be one to just keep in the back</a:t>
            </a:r>
            <a:r>
              <a:rPr lang="en-US" baseline="0" dirty="0"/>
              <a:t> of your mind. It could be useful to encode categorical data, but not quantitative data.</a:t>
            </a:r>
            <a:endParaRPr lang="en-US" dirty="0"/>
          </a:p>
        </p:txBody>
      </p:sp>
    </p:spTree>
    <p:extLst>
      <p:ext uri="{BB962C8B-B14F-4D97-AF65-F5344CB8AC3E}">
        <p14:creationId xmlns:p14="http://schemas.microsoft.com/office/powerpoint/2010/main" val="33331663"/>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Size can be used to encode</a:t>
            </a:r>
            <a:r>
              <a:rPr lang="en-US" baseline="0" dirty="0"/>
              <a:t> both categorical or quantitative data. Note that size is not a good for making precise quantitative comparisons. </a:t>
            </a:r>
            <a:endParaRPr lang="en-US" dirty="0"/>
          </a:p>
        </p:txBody>
      </p:sp>
    </p:spTree>
    <p:extLst>
      <p:ext uri="{BB962C8B-B14F-4D97-AF65-F5344CB8AC3E}">
        <p14:creationId xmlns:p14="http://schemas.microsoft.com/office/powerpoint/2010/main" val="414889657"/>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Notice that it’s easy to see that the one square is smaller than the others, but it’s hard to quantify that amount. Is it one third the size? Or one fourth? [it’s neither]</a:t>
            </a:r>
          </a:p>
        </p:txBody>
      </p:sp>
    </p:spTree>
    <p:extLst>
      <p:ext uri="{BB962C8B-B14F-4D97-AF65-F5344CB8AC3E}">
        <p14:creationId xmlns:p14="http://schemas.microsoft.com/office/powerpoint/2010/main" val="2447053987"/>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1304925" rtl="0" eaLnBrk="1" fontAlgn="base" latinLnBrk="0" hangingPunct="1">
              <a:lnSpc>
                <a:spcPct val="100000"/>
              </a:lnSpc>
              <a:spcBef>
                <a:spcPct val="30000"/>
              </a:spcBef>
              <a:spcAft>
                <a:spcPct val="0"/>
              </a:spcAft>
              <a:buClrTx/>
              <a:buSzTx/>
              <a:buFontTx/>
              <a:buNone/>
              <a:tabLst/>
              <a:defRPr/>
            </a:pPr>
            <a:r>
              <a:rPr lang="en-US" dirty="0"/>
              <a:t>On the other hand, length</a:t>
            </a:r>
            <a:r>
              <a:rPr lang="en-US" baseline="0" dirty="0"/>
              <a:t>/height from a common baseline and </a:t>
            </a:r>
            <a:r>
              <a:rPr lang="en-US" b="1" baseline="0" dirty="0"/>
              <a:t>position</a:t>
            </a:r>
            <a:r>
              <a:rPr lang="en-US" baseline="0" dirty="0"/>
              <a:t> are much better for showing precise quantitative comparisons.</a:t>
            </a:r>
            <a:endParaRPr lang="en-US" dirty="0"/>
          </a:p>
          <a:p>
            <a:endParaRPr lang="en-US" dirty="0"/>
          </a:p>
        </p:txBody>
      </p:sp>
    </p:spTree>
    <p:extLst>
      <p:ext uri="{BB962C8B-B14F-4D97-AF65-F5344CB8AC3E}">
        <p14:creationId xmlns:p14="http://schemas.microsoft.com/office/powerpoint/2010/main" val="1776824545"/>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Notice when</a:t>
            </a:r>
            <a:r>
              <a:rPr lang="en-US" baseline="0" dirty="0"/>
              <a:t> using position that we can see even the smallest differences between the squares. Which square is positioned further to the right?</a:t>
            </a:r>
            <a:endParaRPr lang="en-US" dirty="0"/>
          </a:p>
        </p:txBody>
      </p:sp>
    </p:spTree>
    <p:extLst>
      <p:ext uri="{BB962C8B-B14F-4D97-AF65-F5344CB8AC3E}">
        <p14:creationId xmlns:p14="http://schemas.microsoft.com/office/powerpoint/2010/main" val="218342594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chart is ordered alphabetically. Notice how hard it is to answer these</a:t>
            </a:r>
            <a:r>
              <a:rPr lang="en-US" baseline="0" dirty="0"/>
              <a:t> questions quickly and accurately.</a:t>
            </a:r>
          </a:p>
          <a:p>
            <a:endParaRPr lang="en-US" baseline="0" dirty="0"/>
          </a:p>
          <a:p>
            <a:r>
              <a:rPr lang="en-US" baseline="0" dirty="0"/>
              <a:t>What is the top provider?</a:t>
            </a:r>
          </a:p>
          <a:p>
            <a:r>
              <a:rPr lang="en-US" baseline="0" dirty="0"/>
              <a:t>What is the bottom provider?</a:t>
            </a:r>
          </a:p>
          <a:p>
            <a:r>
              <a:rPr lang="en-US" baseline="0" dirty="0"/>
              <a:t>What are the top three providers?</a:t>
            </a:r>
          </a:p>
          <a:p>
            <a:r>
              <a:rPr lang="en-US" baseline="0" dirty="0"/>
              <a:t>What are the bottom three providers?</a:t>
            </a:r>
          </a:p>
          <a:p>
            <a:r>
              <a:rPr lang="en-US" baseline="0" dirty="0"/>
              <a:t>What rank is Humana?</a:t>
            </a:r>
            <a:endParaRPr lang="en-US" dirty="0"/>
          </a:p>
        </p:txBody>
      </p:sp>
    </p:spTree>
    <p:extLst>
      <p:ext uri="{BB962C8B-B14F-4D97-AF65-F5344CB8AC3E}">
        <p14:creationId xmlns:p14="http://schemas.microsoft.com/office/powerpoint/2010/main" val="3762321842"/>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Now we order the chart based on the data and ask the same</a:t>
            </a:r>
            <a:r>
              <a:rPr lang="en-US" baseline="0" dirty="0"/>
              <a:t> questions.</a:t>
            </a:r>
          </a:p>
          <a:p>
            <a:endParaRPr lang="en-US" baseline="0" dirty="0"/>
          </a:p>
          <a:p>
            <a:r>
              <a:rPr lang="en-US" baseline="0" dirty="0"/>
              <a:t>What is the top provider?</a:t>
            </a:r>
          </a:p>
          <a:p>
            <a:r>
              <a:rPr lang="en-US" baseline="0" dirty="0"/>
              <a:t>What is the bottom provider?</a:t>
            </a:r>
          </a:p>
          <a:p>
            <a:r>
              <a:rPr lang="en-US" baseline="0" dirty="0"/>
              <a:t>What are the top three providers?</a:t>
            </a:r>
          </a:p>
          <a:p>
            <a:r>
              <a:rPr lang="en-US" baseline="0" dirty="0"/>
              <a:t>What are the bottom three providers?</a:t>
            </a:r>
            <a:endParaRPr lang="en-US" dirty="0"/>
          </a:p>
          <a:p>
            <a:pPr marL="0" marR="0" lvl="0" indent="0" algn="l" defTabSz="1304925" rtl="0" eaLnBrk="1" fontAlgn="base" latinLnBrk="0" hangingPunct="1">
              <a:lnSpc>
                <a:spcPct val="100000"/>
              </a:lnSpc>
              <a:spcBef>
                <a:spcPct val="30000"/>
              </a:spcBef>
              <a:spcAft>
                <a:spcPct val="0"/>
              </a:spcAft>
              <a:buClrTx/>
              <a:buSzTx/>
              <a:buFontTx/>
              <a:buNone/>
              <a:tabLst/>
              <a:defRPr/>
            </a:pPr>
            <a:r>
              <a:rPr lang="en-US" baseline="0" dirty="0"/>
              <a:t>What rank is Humana?</a:t>
            </a:r>
          </a:p>
          <a:p>
            <a:pPr marL="0" marR="0" lvl="0" indent="0" algn="l" defTabSz="1304925" rtl="0" eaLnBrk="1" fontAlgn="base" latinLnBrk="0" hangingPunct="1">
              <a:lnSpc>
                <a:spcPct val="100000"/>
              </a:lnSpc>
              <a:spcBef>
                <a:spcPct val="30000"/>
              </a:spcBef>
              <a:spcAft>
                <a:spcPct val="0"/>
              </a:spcAft>
              <a:buClrTx/>
              <a:buSzTx/>
              <a:buFontTx/>
              <a:buNone/>
              <a:tabLst/>
              <a:defRPr/>
            </a:pPr>
            <a:endParaRPr lang="en-US" baseline="0" dirty="0"/>
          </a:p>
          <a:p>
            <a:pPr marL="0" marR="0" lvl="0" indent="0" algn="l" defTabSz="1304925" rtl="0" eaLnBrk="1" fontAlgn="base" latinLnBrk="0" hangingPunct="1">
              <a:lnSpc>
                <a:spcPct val="100000"/>
              </a:lnSpc>
              <a:spcBef>
                <a:spcPct val="30000"/>
              </a:spcBef>
              <a:spcAft>
                <a:spcPct val="0"/>
              </a:spcAft>
              <a:buClrTx/>
              <a:buSzTx/>
              <a:buFontTx/>
              <a:buNone/>
              <a:tabLst/>
              <a:defRPr/>
            </a:pPr>
            <a:r>
              <a:rPr lang="en-US" baseline="0" dirty="0"/>
              <a:t>We can answer all of these questions much more quickly and more accurately.</a:t>
            </a:r>
            <a:endParaRPr lang="en-US" dirty="0"/>
          </a:p>
        </p:txBody>
      </p:sp>
    </p:spTree>
    <p:extLst>
      <p:ext uri="{BB962C8B-B14F-4D97-AF65-F5344CB8AC3E}">
        <p14:creationId xmlns:p14="http://schemas.microsoft.com/office/powerpoint/2010/main" val="842654125"/>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0375AA16-95B2-4415-ABCD-59A684D53F0B}" type="slidenum">
              <a:rPr lang="en-US" smtClean="0"/>
              <a:t>54</a:t>
            </a:fld>
            <a:endParaRPr lang="en-US"/>
          </a:p>
        </p:txBody>
      </p:sp>
    </p:spTree>
    <p:extLst>
      <p:ext uri="{BB962C8B-B14F-4D97-AF65-F5344CB8AC3E}">
        <p14:creationId xmlns:p14="http://schemas.microsoft.com/office/powerpoint/2010/main" val="4266854296"/>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346420317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73660715-784A-468B-9139-7B31BAEA7547}" type="datetimeFigureOut">
              <a:rPr lang="en-US" smtClean="0"/>
              <a:t>11/8/2025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5E05CF8-BA7A-441C-B562-3163CA270EA0}" type="slidenum">
              <a:rPr lang="en-US" smtClean="0"/>
              <a:t>‹#›</a:t>
            </a:fld>
            <a:endParaRPr lang="en-US"/>
          </a:p>
        </p:txBody>
      </p:sp>
    </p:spTree>
    <p:extLst>
      <p:ext uri="{BB962C8B-B14F-4D97-AF65-F5344CB8AC3E}">
        <p14:creationId xmlns:p14="http://schemas.microsoft.com/office/powerpoint/2010/main" val="118149214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73660715-784A-468B-9139-7B31BAEA7547}" type="datetimeFigureOut">
              <a:rPr lang="en-US" smtClean="0"/>
              <a:t>11/8/2025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5E05CF8-BA7A-441C-B562-3163CA270EA0}" type="slidenum">
              <a:rPr lang="en-US" smtClean="0"/>
              <a:t>‹#›</a:t>
            </a:fld>
            <a:endParaRPr lang="en-US"/>
          </a:p>
        </p:txBody>
      </p:sp>
    </p:spTree>
    <p:extLst>
      <p:ext uri="{BB962C8B-B14F-4D97-AF65-F5344CB8AC3E}">
        <p14:creationId xmlns:p14="http://schemas.microsoft.com/office/powerpoint/2010/main" val="150925423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73660715-784A-468B-9139-7B31BAEA7547}" type="datetimeFigureOut">
              <a:rPr lang="en-US" smtClean="0"/>
              <a:t>11/8/2025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5E05CF8-BA7A-441C-B562-3163CA270EA0}" type="slidenum">
              <a:rPr lang="en-US" smtClean="0"/>
              <a:t>‹#›</a:t>
            </a:fld>
            <a:endParaRPr lang="en-US"/>
          </a:p>
        </p:txBody>
      </p:sp>
    </p:spTree>
    <p:extLst>
      <p:ext uri="{BB962C8B-B14F-4D97-AF65-F5344CB8AC3E}">
        <p14:creationId xmlns:p14="http://schemas.microsoft.com/office/powerpoint/2010/main" val="218596160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73660715-784A-468B-9139-7B31BAEA7547}" type="datetimeFigureOut">
              <a:rPr lang="en-US" smtClean="0"/>
              <a:t>11/8/2025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5E05CF8-BA7A-441C-B562-3163CA270EA0}" type="slidenum">
              <a:rPr lang="en-US" smtClean="0"/>
              <a:t>‹#›</a:t>
            </a:fld>
            <a:endParaRPr lang="en-US"/>
          </a:p>
        </p:txBody>
      </p:sp>
    </p:spTree>
    <p:extLst>
      <p:ext uri="{BB962C8B-B14F-4D97-AF65-F5344CB8AC3E}">
        <p14:creationId xmlns:p14="http://schemas.microsoft.com/office/powerpoint/2010/main" val="7427281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73660715-784A-468B-9139-7B31BAEA7547}" type="datetimeFigureOut">
              <a:rPr lang="en-US" smtClean="0"/>
              <a:t>11/8/2025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E5E05CF8-BA7A-441C-B562-3163CA270EA0}" type="slidenum">
              <a:rPr lang="en-US" smtClean="0"/>
              <a:t>‹#›</a:t>
            </a:fld>
            <a:endParaRPr lang="en-US"/>
          </a:p>
        </p:txBody>
      </p:sp>
    </p:spTree>
    <p:extLst>
      <p:ext uri="{BB962C8B-B14F-4D97-AF65-F5344CB8AC3E}">
        <p14:creationId xmlns:p14="http://schemas.microsoft.com/office/powerpoint/2010/main" val="325879167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73660715-784A-468B-9139-7B31BAEA7547}" type="datetimeFigureOut">
              <a:rPr lang="en-US" smtClean="0"/>
              <a:t>11/8/2025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E5E05CF8-BA7A-441C-B562-3163CA270EA0}" type="slidenum">
              <a:rPr lang="en-US" smtClean="0"/>
              <a:t>‹#›</a:t>
            </a:fld>
            <a:endParaRPr lang="en-US"/>
          </a:p>
        </p:txBody>
      </p:sp>
    </p:spTree>
    <p:extLst>
      <p:ext uri="{BB962C8B-B14F-4D97-AF65-F5344CB8AC3E}">
        <p14:creationId xmlns:p14="http://schemas.microsoft.com/office/powerpoint/2010/main" val="263957681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3660715-784A-468B-9139-7B31BAEA7547}" type="datetimeFigureOut">
              <a:rPr lang="en-US" smtClean="0"/>
              <a:t>11/8/2025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E5E05CF8-BA7A-441C-B562-3163CA270EA0}" type="slidenum">
              <a:rPr lang="en-US" smtClean="0"/>
              <a:t>‹#›</a:t>
            </a:fld>
            <a:endParaRPr lang="en-US"/>
          </a:p>
        </p:txBody>
      </p:sp>
    </p:spTree>
    <p:extLst>
      <p:ext uri="{BB962C8B-B14F-4D97-AF65-F5344CB8AC3E}">
        <p14:creationId xmlns:p14="http://schemas.microsoft.com/office/powerpoint/2010/main" val="169964360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73660715-784A-468B-9139-7B31BAEA7547}" type="datetimeFigureOut">
              <a:rPr lang="en-US" smtClean="0"/>
              <a:t>11/8/2025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5E05CF8-BA7A-441C-B562-3163CA270EA0}" type="slidenum">
              <a:rPr lang="en-US" smtClean="0"/>
              <a:t>‹#›</a:t>
            </a:fld>
            <a:endParaRPr lang="en-US"/>
          </a:p>
        </p:txBody>
      </p:sp>
    </p:spTree>
    <p:extLst>
      <p:ext uri="{BB962C8B-B14F-4D97-AF65-F5344CB8AC3E}">
        <p14:creationId xmlns:p14="http://schemas.microsoft.com/office/powerpoint/2010/main" val="152545817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73660715-784A-468B-9139-7B31BAEA7547}" type="datetimeFigureOut">
              <a:rPr lang="en-US" smtClean="0"/>
              <a:t>11/8/2025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5E05CF8-BA7A-441C-B562-3163CA270EA0}" type="slidenum">
              <a:rPr lang="en-US" smtClean="0"/>
              <a:t>‹#›</a:t>
            </a:fld>
            <a:endParaRPr lang="en-US"/>
          </a:p>
        </p:txBody>
      </p:sp>
    </p:spTree>
    <p:extLst>
      <p:ext uri="{BB962C8B-B14F-4D97-AF65-F5344CB8AC3E}">
        <p14:creationId xmlns:p14="http://schemas.microsoft.com/office/powerpoint/2010/main" val="404003990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73660715-784A-468B-9139-7B31BAEA7547}" type="datetimeFigureOut">
              <a:rPr lang="en-US" smtClean="0"/>
              <a:t>11/8/2025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5E05CF8-BA7A-441C-B562-3163CA270EA0}" type="slidenum">
              <a:rPr lang="en-US" smtClean="0"/>
              <a:t>‹#›</a:t>
            </a:fld>
            <a:endParaRPr lang="en-US"/>
          </a:p>
        </p:txBody>
      </p:sp>
    </p:spTree>
    <p:extLst>
      <p:ext uri="{BB962C8B-B14F-4D97-AF65-F5344CB8AC3E}">
        <p14:creationId xmlns:p14="http://schemas.microsoft.com/office/powerpoint/2010/main" val="45677122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73660715-784A-468B-9139-7B31BAEA7547}" type="datetimeFigureOut">
              <a:rPr lang="en-US" smtClean="0"/>
              <a:t>11/8/2025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5E05CF8-BA7A-441C-B562-3163CA270EA0}" type="slidenum">
              <a:rPr lang="en-US" smtClean="0"/>
              <a:t>‹#›</a:t>
            </a:fld>
            <a:endParaRPr lang="en-US"/>
          </a:p>
        </p:txBody>
      </p:sp>
    </p:spTree>
    <p:extLst>
      <p:ext uri="{BB962C8B-B14F-4D97-AF65-F5344CB8AC3E}">
        <p14:creationId xmlns:p14="http://schemas.microsoft.com/office/powerpoint/2010/main" val="416496702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1_Title and Text">
    <p:spTree>
      <p:nvGrpSpPr>
        <p:cNvPr id="1" name=""/>
        <p:cNvGrpSpPr/>
        <p:nvPr/>
      </p:nvGrpSpPr>
      <p:grpSpPr>
        <a:xfrm>
          <a:off x="0" y="0"/>
          <a:ext cx="0" cy="0"/>
          <a:chOff x="0" y="0"/>
          <a:chExt cx="0" cy="0"/>
        </a:xfrm>
      </p:grpSpPr>
      <p:sp>
        <p:nvSpPr>
          <p:cNvPr id="15" name="Title 14"/>
          <p:cNvSpPr>
            <a:spLocks noGrp="1"/>
          </p:cNvSpPr>
          <p:nvPr>
            <p:ph type="title"/>
          </p:nvPr>
        </p:nvSpPr>
        <p:spPr bwMode="gray"/>
        <p:txBody>
          <a:bodyPr/>
          <a:lstStyle/>
          <a:p>
            <a:pPr lvl="0"/>
            <a:r>
              <a:rPr lang="en-US" dirty="0"/>
              <a:t>Click to edit Master title style</a:t>
            </a:r>
            <a:endParaRPr lang="en-GB" dirty="0"/>
          </a:p>
        </p:txBody>
      </p:sp>
      <p:sp>
        <p:nvSpPr>
          <p:cNvPr id="6" name="Text Placeholder 5"/>
          <p:cNvSpPr>
            <a:spLocks noGrp="1"/>
          </p:cNvSpPr>
          <p:nvPr>
            <p:ph type="body" sz="quarter" idx="10"/>
          </p:nvPr>
        </p:nvSpPr>
        <p:spPr bwMode="gray">
          <a:xfrm>
            <a:off x="609600" y="1600200"/>
            <a:ext cx="10972800" cy="4525963"/>
          </a:xfrm>
          <a:prstGeom prst="rect">
            <a:avLst/>
          </a:prstGeo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Tree>
    <p:extLst>
      <p:ext uri="{BB962C8B-B14F-4D97-AF65-F5344CB8AC3E}">
        <p14:creationId xmlns:p14="http://schemas.microsoft.com/office/powerpoint/2010/main" val="158366302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Blank Slide">
    <p:spTree>
      <p:nvGrpSpPr>
        <p:cNvPr id="1" name=""/>
        <p:cNvGrpSpPr/>
        <p:nvPr/>
      </p:nvGrpSpPr>
      <p:grpSpPr>
        <a:xfrm>
          <a:off x="0" y="0"/>
          <a:ext cx="0" cy="0"/>
          <a:chOff x="0" y="0"/>
          <a:chExt cx="0" cy="0"/>
        </a:xfrm>
      </p:grpSpPr>
      <p:sp>
        <p:nvSpPr>
          <p:cNvPr id="2" name="Rectangle 1"/>
          <p:cNvSpPr/>
          <p:nvPr/>
        </p:nvSpPr>
        <p:spPr>
          <a:xfrm>
            <a:off x="0" y="0"/>
            <a:ext cx="12192000" cy="68580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defTabSz="1088474" fontAlgn="auto">
              <a:spcBef>
                <a:spcPts val="0"/>
              </a:spcBef>
              <a:spcAft>
                <a:spcPts val="0"/>
              </a:spcAft>
              <a:defRPr/>
            </a:pPr>
            <a:endParaRPr lang="en-US" sz="1500" dirty="0">
              <a:latin typeface="BentonSans Book"/>
            </a:endParaRPr>
          </a:p>
        </p:txBody>
      </p:sp>
    </p:spTree>
    <p:extLst>
      <p:ext uri="{BB962C8B-B14F-4D97-AF65-F5344CB8AC3E}">
        <p14:creationId xmlns:p14="http://schemas.microsoft.com/office/powerpoint/2010/main" val="68174311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3_New Topic">
    <p:spTree>
      <p:nvGrpSpPr>
        <p:cNvPr id="1" name=""/>
        <p:cNvGrpSpPr/>
        <p:nvPr/>
      </p:nvGrpSpPr>
      <p:grpSpPr>
        <a:xfrm>
          <a:off x="0" y="0"/>
          <a:ext cx="0" cy="0"/>
          <a:chOff x="0" y="0"/>
          <a:chExt cx="0" cy="0"/>
        </a:xfrm>
      </p:grpSpPr>
      <p:sp>
        <p:nvSpPr>
          <p:cNvPr id="3" name="Rectangle 2"/>
          <p:cNvSpPr/>
          <p:nvPr/>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1088474" fontAlgn="auto">
              <a:spcBef>
                <a:spcPts val="0"/>
              </a:spcBef>
              <a:spcAft>
                <a:spcPts val="0"/>
              </a:spcAft>
              <a:defRPr/>
            </a:pPr>
            <a:endParaRPr lang="en-US" sz="1500" dirty="0">
              <a:latin typeface="BentonSans Book"/>
            </a:endParaRPr>
          </a:p>
        </p:txBody>
      </p:sp>
      <p:pic>
        <p:nvPicPr>
          <p:cNvPr id="7" name="Picture 6" descr="SectionDivider-02.png"/>
          <p:cNvPicPr>
            <a:picLocks noChangeAspect="1"/>
          </p:cNvPicPr>
          <p:nvPr userDrawn="1"/>
        </p:nvPicPr>
        <p:blipFill rotWithShape="1">
          <a:blip r:embed="rId2" cstate="email">
            <a:extLst>
              <a:ext uri="{28A0092B-C50C-407E-A947-70E740481C1C}">
                <a14:useLocalDpi xmlns:a14="http://schemas.microsoft.com/office/drawing/2010/main" val="0"/>
              </a:ext>
            </a:extLst>
          </a:blip>
          <a:srcRect l="5541"/>
          <a:stretch/>
        </p:blipFill>
        <p:spPr>
          <a:xfrm>
            <a:off x="0" y="2455333"/>
            <a:ext cx="12192000" cy="3958167"/>
          </a:xfrm>
          <a:prstGeom prst="rect">
            <a:avLst/>
          </a:prstGeom>
        </p:spPr>
      </p:pic>
      <p:sp>
        <p:nvSpPr>
          <p:cNvPr id="5" name="Text Placeholder 3"/>
          <p:cNvSpPr>
            <a:spLocks noGrp="1"/>
          </p:cNvSpPr>
          <p:nvPr>
            <p:ph type="body" sz="quarter" idx="11"/>
          </p:nvPr>
        </p:nvSpPr>
        <p:spPr>
          <a:xfrm>
            <a:off x="588321" y="1576464"/>
            <a:ext cx="11037630" cy="480901"/>
          </a:xfrm>
          <a:prstGeom prst="rect">
            <a:avLst/>
          </a:prstGeom>
        </p:spPr>
        <p:txBody>
          <a:bodyPr wrap="square" lIns="0" tIns="0" rIns="0" bIns="0">
            <a:spAutoFit/>
          </a:bodyPr>
          <a:lstStyle>
            <a:lvl1pPr marL="0" indent="0">
              <a:lnSpc>
                <a:spcPct val="80000"/>
              </a:lnSpc>
              <a:buNone/>
              <a:defRPr sz="3750" b="0" i="0" baseline="0">
                <a:solidFill>
                  <a:schemeClr val="accent5"/>
                </a:solidFill>
                <a:latin typeface="BentonSans Book"/>
                <a:cs typeface="BentonSans Book"/>
              </a:defRPr>
            </a:lvl1pPr>
            <a:lvl2pPr marL="544237" indent="0">
              <a:buNone/>
              <a:defRPr/>
            </a:lvl2pPr>
            <a:lvl3pPr marL="1088474" indent="0">
              <a:buNone/>
              <a:defRPr/>
            </a:lvl3pPr>
            <a:lvl4pPr marL="1632711" indent="0">
              <a:buNone/>
              <a:defRPr/>
            </a:lvl4pPr>
            <a:lvl5pPr marL="2176948" indent="0">
              <a:buNone/>
              <a:defRPr/>
            </a:lvl5pPr>
          </a:lstStyle>
          <a:p>
            <a:pPr lvl="0"/>
            <a:r>
              <a:rPr lang="en-US"/>
              <a:t>Edit Master text styles</a:t>
            </a:r>
          </a:p>
        </p:txBody>
      </p:sp>
    </p:spTree>
    <p:extLst>
      <p:ext uri="{BB962C8B-B14F-4D97-AF65-F5344CB8AC3E}">
        <p14:creationId xmlns:p14="http://schemas.microsoft.com/office/powerpoint/2010/main" val="132887210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cSld name="Content Bullet Dark Bar">
    <p:spTree>
      <p:nvGrpSpPr>
        <p:cNvPr id="1" name=""/>
        <p:cNvGrpSpPr/>
        <p:nvPr/>
      </p:nvGrpSpPr>
      <p:grpSpPr>
        <a:xfrm>
          <a:off x="0" y="0"/>
          <a:ext cx="0" cy="0"/>
          <a:chOff x="0" y="0"/>
          <a:chExt cx="0" cy="0"/>
        </a:xfrm>
      </p:grpSpPr>
      <p:sp>
        <p:nvSpPr>
          <p:cNvPr id="6" name="Text Placeholder 5">
            <a:extLst>
              <a:ext uri="{FF2B5EF4-FFF2-40B4-BE49-F238E27FC236}">
                <a16:creationId xmlns:a16="http://schemas.microsoft.com/office/drawing/2014/main" id="{506EBFB2-3432-CA4D-8EF1-F407E7A2FAFE}"/>
              </a:ext>
            </a:extLst>
          </p:cNvPr>
          <p:cNvSpPr>
            <a:spLocks noGrp="1"/>
          </p:cNvSpPr>
          <p:nvPr>
            <p:ph type="body" sz="quarter" idx="12"/>
          </p:nvPr>
        </p:nvSpPr>
        <p:spPr>
          <a:xfrm>
            <a:off x="609600" y="498916"/>
            <a:ext cx="10972800" cy="515975"/>
          </a:xfrm>
          <a:prstGeom prst="rect">
            <a:avLst/>
          </a:prstGeom>
        </p:spPr>
        <p:txBody>
          <a:bodyPr wrap="square" lIns="0" tIns="0" rIns="0" bIns="0">
            <a:spAutoFit/>
          </a:bodyPr>
          <a:lstStyle>
            <a:lvl1pPr marL="0" indent="0">
              <a:lnSpc>
                <a:spcPts val="4000"/>
              </a:lnSpc>
              <a:spcBef>
                <a:spcPts val="0"/>
              </a:spcBef>
              <a:spcAft>
                <a:spcPts val="800"/>
              </a:spcAft>
              <a:buFontTx/>
              <a:buNone/>
              <a:defRPr sz="4000" b="1" i="0">
                <a:solidFill>
                  <a:schemeClr val="accent1"/>
                </a:solidFill>
                <a:latin typeface="Arial" panose="020B0604020202020204" pitchFamily="34" charset="0"/>
                <a:cs typeface="Arial" panose="020B0604020202020204" pitchFamily="34" charset="0"/>
              </a:defRPr>
            </a:lvl1pPr>
          </a:lstStyle>
          <a:p>
            <a:pPr lvl="0"/>
            <a:r>
              <a:rPr lang="en-US"/>
              <a:t>Click to edit Master text styles</a:t>
            </a:r>
          </a:p>
        </p:txBody>
      </p:sp>
      <p:sp>
        <p:nvSpPr>
          <p:cNvPr id="8" name="Content Placeholder 2">
            <a:extLst>
              <a:ext uri="{FF2B5EF4-FFF2-40B4-BE49-F238E27FC236}">
                <a16:creationId xmlns:a16="http://schemas.microsoft.com/office/drawing/2014/main" id="{B2FDEA35-E449-EE48-BF22-C333E94DAADD}"/>
              </a:ext>
            </a:extLst>
          </p:cNvPr>
          <p:cNvSpPr>
            <a:spLocks noGrp="1"/>
          </p:cNvSpPr>
          <p:nvPr>
            <p:ph idx="14"/>
          </p:nvPr>
        </p:nvSpPr>
        <p:spPr>
          <a:xfrm>
            <a:off x="609601" y="1302030"/>
            <a:ext cx="10972800" cy="1446550"/>
          </a:xfrm>
          <a:prstGeom prst="rect">
            <a:avLst/>
          </a:prstGeom>
        </p:spPr>
        <p:txBody>
          <a:bodyPr wrap="square" lIns="0" tIns="0" rIns="0" bIns="0" numCol="1" spcCol="365760">
            <a:spAutoFit/>
          </a:bodyPr>
          <a:lstStyle>
            <a:lvl1pPr marL="228600" indent="-225425">
              <a:spcBef>
                <a:spcPts val="0"/>
              </a:spcBef>
              <a:spcAft>
                <a:spcPts val="800"/>
              </a:spcAft>
              <a:buClr>
                <a:schemeClr val="accent1"/>
              </a:buClr>
              <a:buSzPct val="100000"/>
              <a:buFont typeface="Arial" panose="020B0604020202020204" pitchFamily="34" charset="0"/>
              <a:buChar char="•"/>
              <a:tabLst/>
              <a:defRPr sz="2400" b="0" baseline="0">
                <a:solidFill>
                  <a:schemeClr val="tx1"/>
                </a:solidFill>
                <a:latin typeface="Arial" panose="020B0604020202020204" pitchFamily="34" charset="0"/>
                <a:cs typeface="Arial" panose="020B0604020202020204" pitchFamily="34" charset="0"/>
              </a:defRPr>
            </a:lvl1pPr>
            <a:lvl2pPr marL="406400" indent="-166688">
              <a:spcBef>
                <a:spcPts val="0"/>
              </a:spcBef>
              <a:spcAft>
                <a:spcPts val="800"/>
              </a:spcAft>
              <a:buClr>
                <a:schemeClr val="accent1"/>
              </a:buClr>
              <a:buSzPct val="100000"/>
              <a:buFont typeface="Arial" panose="020B0604020202020204" pitchFamily="34" charset="0"/>
              <a:buChar char="•"/>
              <a:tabLst/>
              <a:defRPr sz="2000" baseline="0">
                <a:solidFill>
                  <a:schemeClr val="tx1"/>
                </a:solidFill>
                <a:latin typeface="Arial" panose="020B0604020202020204" pitchFamily="34" charset="0"/>
                <a:cs typeface="Arial" panose="020B0604020202020204" pitchFamily="34" charset="0"/>
              </a:defRPr>
            </a:lvl2pPr>
            <a:lvl3pPr marL="571500" indent="-146050">
              <a:spcBef>
                <a:spcPts val="0"/>
              </a:spcBef>
              <a:spcAft>
                <a:spcPts val="800"/>
              </a:spcAft>
              <a:buClr>
                <a:schemeClr val="accent1"/>
              </a:buClr>
              <a:buSzPct val="100000"/>
              <a:buFont typeface="Arial" panose="020B0604020202020204" pitchFamily="34" charset="0"/>
              <a:buChar char="•"/>
              <a:tabLst/>
              <a:defRPr sz="1600" baseline="0">
                <a:solidFill>
                  <a:schemeClr val="tx1"/>
                </a:solidFill>
                <a:latin typeface="Arial" panose="020B0604020202020204" pitchFamily="34" charset="0"/>
              </a:defRPr>
            </a:lvl3pPr>
            <a:lvl4pPr marL="749300" indent="-133350">
              <a:spcBef>
                <a:spcPts val="0"/>
              </a:spcBef>
              <a:spcAft>
                <a:spcPts val="800"/>
              </a:spcAft>
              <a:buClr>
                <a:schemeClr val="accent1"/>
              </a:buClr>
              <a:buSzPct val="100000"/>
              <a:buFont typeface="Arial" panose="020B0604020202020204" pitchFamily="34" charset="0"/>
              <a:buChar char="•"/>
              <a:tabLst/>
              <a:defRPr sz="1400" baseline="0">
                <a:solidFill>
                  <a:schemeClr val="tx1"/>
                </a:solidFill>
                <a:latin typeface="Arial" panose="020B0604020202020204" pitchFamily="34" charset="0"/>
              </a:defRPr>
            </a:lvl4pPr>
            <a:lvl5pPr marL="2005461" indent="-285739">
              <a:buSzPct val="100000"/>
              <a:buFont typeface="+mj-lt"/>
              <a:buAutoNum type="arabicPeriod"/>
              <a:defRPr sz="1333">
                <a:solidFill>
                  <a:schemeClr val="accent5"/>
                </a:solidFill>
              </a:defRPr>
            </a:lvl5pPr>
          </a:lstStyle>
          <a:p>
            <a:pPr lvl="0"/>
            <a:r>
              <a:rPr lang="en-US"/>
              <a:t>Click to edit Master text styles</a:t>
            </a:r>
          </a:p>
          <a:p>
            <a:pPr lvl="1"/>
            <a:r>
              <a:rPr lang="en-US"/>
              <a:t>Second level</a:t>
            </a:r>
          </a:p>
          <a:p>
            <a:pPr lvl="2"/>
            <a:r>
              <a:rPr lang="en-US"/>
              <a:t>Third level</a:t>
            </a:r>
          </a:p>
          <a:p>
            <a:pPr lvl="3"/>
            <a:r>
              <a:rPr lang="en-US"/>
              <a:t>Fourth level</a:t>
            </a:r>
          </a:p>
        </p:txBody>
      </p:sp>
    </p:spTree>
    <p:extLst>
      <p:ext uri="{BB962C8B-B14F-4D97-AF65-F5344CB8AC3E}">
        <p14:creationId xmlns:p14="http://schemas.microsoft.com/office/powerpoint/2010/main" val="30968780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73660715-784A-468B-9139-7B31BAEA7547}" type="datetimeFigureOut">
              <a:rPr lang="en-US" smtClean="0"/>
              <a:t>11/8/2025</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E5E05CF8-BA7A-441C-B562-3163CA270EA0}" type="slidenum">
              <a:rPr lang="en-US" smtClean="0"/>
              <a:t>‹#›</a:t>
            </a:fld>
            <a:endParaRPr lang="en-US"/>
          </a:p>
        </p:txBody>
      </p:sp>
    </p:spTree>
    <p:extLst>
      <p:ext uri="{BB962C8B-B14F-4D97-AF65-F5344CB8AC3E}">
        <p14:creationId xmlns:p14="http://schemas.microsoft.com/office/powerpoint/2010/main" val="4217185114"/>
      </p:ext>
    </p:extLst>
  </p:cSld>
  <p:clrMap bg1="lt1" tx1="dk1" bg2="lt2" tx2="dk2" accent1="accent1" accent2="accent2" accent3="accent3" accent4="accent4" accent5="accent5" accent6="accent6" hlink="hlink" folHlink="folHlink"/>
  <p:sldLayoutIdLst>
    <p:sldLayoutId id="2147483711" r:id="rId1"/>
    <p:sldLayoutId id="2147483712" r:id="rId2"/>
    <p:sldLayoutId id="2147483713" r:id="rId3"/>
    <p:sldLayoutId id="2147483714" r:id="rId4"/>
    <p:sldLayoutId id="2147483715" r:id="rId5"/>
    <p:sldLayoutId id="2147483716" r:id="rId6"/>
    <p:sldLayoutId id="2147483717" r:id="rId7"/>
    <p:sldLayoutId id="2147483718" r:id="rId8"/>
    <p:sldLayoutId id="2147483719" r:id="rId9"/>
    <p:sldLayoutId id="2147483720" r:id="rId10"/>
    <p:sldLayoutId id="2147483721" r:id="rId11"/>
    <p:sldLayoutId id="2147483723" r:id="rId12"/>
    <p:sldLayoutId id="2147483724" r:id="rId13"/>
    <p:sldLayoutId id="2147483725" r:id="rId14"/>
    <p:sldLayoutId id="2147483726" r:id="rId15"/>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xml"/><Relationship Id="rId1" Type="http://schemas.openxmlformats.org/officeDocument/2006/relationships/slideLayout" Target="../slideLayouts/slideLayout1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3.xml"/><Relationship Id="rId1" Type="http://schemas.openxmlformats.org/officeDocument/2006/relationships/slideLayout" Target="../slideLayouts/slideLayout13.xml"/></Relationships>
</file>

<file path=ppt/slides/_rels/slide2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4.xml"/><Relationship Id="rId1" Type="http://schemas.openxmlformats.org/officeDocument/2006/relationships/slideLayout" Target="../slideLayouts/slideLayout13.xml"/></Relationships>
</file>

<file path=ppt/slides/_rels/slide25.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5.xml"/><Relationship Id="rId1" Type="http://schemas.openxmlformats.org/officeDocument/2006/relationships/slideLayout" Target="../slideLayouts/slideLayout13.xml"/></Relationships>
</file>

<file path=ppt/slides/_rels/slide26.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6.xml"/><Relationship Id="rId1" Type="http://schemas.openxmlformats.org/officeDocument/2006/relationships/slideLayout" Target="../slideLayouts/slideLayout13.xml"/></Relationships>
</file>

<file path=ppt/slides/_rels/slide27.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7.xml"/><Relationship Id="rId1" Type="http://schemas.openxmlformats.org/officeDocument/2006/relationships/slideLayout" Target="../slideLayouts/slideLayout13.xml"/></Relationships>
</file>

<file path=ppt/slides/_rels/slide28.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8.xml"/><Relationship Id="rId1" Type="http://schemas.openxmlformats.org/officeDocument/2006/relationships/slideLayout" Target="../slideLayouts/slideLayout1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3.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3.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3.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3.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3.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3.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3.xml"/></Relationships>
</file>

<file path=ppt/slides/_rels/slide38.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6.xml"/><Relationship Id="rId1" Type="http://schemas.openxmlformats.org/officeDocument/2006/relationships/slideLayout" Target="../slideLayouts/slideLayout13.xml"/></Relationships>
</file>

<file path=ppt/slides/_rels/slide39.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7.xml"/><Relationship Id="rId1" Type="http://schemas.openxmlformats.org/officeDocument/2006/relationships/slideLayout" Target="../slideLayouts/slideLayout13.xml"/></Relationships>
</file>

<file path=ppt/slides/_rels/slide40.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8.xml"/><Relationship Id="rId1" Type="http://schemas.openxmlformats.org/officeDocument/2006/relationships/slideLayout" Target="../slideLayouts/slideLayout13.xml"/></Relationships>
</file>

<file path=ppt/slides/_rels/slide41.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13.xml"/></Relationships>
</file>

<file path=ppt/slides/_rels/slide42.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9.xml"/><Relationship Id="rId1" Type="http://schemas.openxmlformats.org/officeDocument/2006/relationships/slideLayout" Target="../slideLayouts/slideLayout13.xml"/><Relationship Id="rId4" Type="http://schemas.openxmlformats.org/officeDocument/2006/relationships/hyperlink" Target="http://online.wsj.com/" TargetMode="Externa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3.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13.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13.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13.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13.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13.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13.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13.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13.xml"/></Relationships>
</file>

<file path=ppt/slides/_rels/slide52.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29.xml"/><Relationship Id="rId1" Type="http://schemas.openxmlformats.org/officeDocument/2006/relationships/slideLayout" Target="../slideLayouts/slideLayout13.xml"/></Relationships>
</file>

<file path=ppt/slides/_rels/slide53.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30.xml"/><Relationship Id="rId1" Type="http://schemas.openxmlformats.org/officeDocument/2006/relationships/slideLayout" Target="../slideLayouts/slideLayout13.xml"/></Relationships>
</file>

<file path=ppt/slides/_rels/slide54.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31.xml"/><Relationship Id="rId1" Type="http://schemas.openxmlformats.org/officeDocument/2006/relationships/slideLayout" Target="../slideLayouts/slideLayout3.xml"/></Relationships>
</file>

<file path=ppt/slides/_rels/slide55.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13.xml"/></Relationships>
</file>

<file path=ppt/slides/_rels/slide56.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slideLayout" Target="../slideLayouts/slideLayout2.xml"/><Relationship Id="rId1" Type="http://schemas.openxmlformats.org/officeDocument/2006/relationships/tags" Target="../tags/tag1.xml"/></Relationships>
</file>

<file path=ppt/slides/_rels/slide57.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13.xml"/></Relationships>
</file>

<file path=ppt/slides/_rels/slide58.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slideLayout" Target="../slideLayouts/slideLayout15.xml"/><Relationship Id="rId1" Type="http://schemas.openxmlformats.org/officeDocument/2006/relationships/tags" Target="../tags/tag2.xml"/></Relationships>
</file>

<file path=ppt/slides/_rels/slide59.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slideLayout" Target="../slideLayouts/slideLayout5.xml"/><Relationship Id="rId1" Type="http://schemas.openxmlformats.org/officeDocument/2006/relationships/tags" Target="../tags/tag3.xml"/></Relationships>
</file>

<file path=ppt/slides/_rels/slide60.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slideLayout" Target="../slideLayouts/slideLayout4.xml"/><Relationship Id="rId1" Type="http://schemas.openxmlformats.org/officeDocument/2006/relationships/tags" Target="../tags/tag4.xml"/></Relationships>
</file>

<file path=ppt/slides/_rels/slide61.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slideLayout" Target="../slideLayouts/slideLayout4.xml"/><Relationship Id="rId1" Type="http://schemas.openxmlformats.org/officeDocument/2006/relationships/tags" Target="../tags/tag5.xml"/></Relationships>
</file>

<file path=ppt/slides/_rels/slide62.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slideLayout" Target="../slideLayouts/slideLayout4.xml"/><Relationship Id="rId1" Type="http://schemas.openxmlformats.org/officeDocument/2006/relationships/tags" Target="../tags/tag6.xml"/></Relationships>
</file>

<file path=ppt/slides/_rels/slide63.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slideLayout" Target="../slideLayouts/slideLayout4.xml"/><Relationship Id="rId1" Type="http://schemas.openxmlformats.org/officeDocument/2006/relationships/tags" Target="../tags/tag7.xml"/></Relationships>
</file>

<file path=ppt/slides/_rels/slide64.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slideLayout" Target="../slideLayouts/slideLayout4.xml"/><Relationship Id="rId1" Type="http://schemas.openxmlformats.org/officeDocument/2006/relationships/tags" Target="../tags/tag8.xml"/></Relationships>
</file>

<file path=ppt/slides/_rels/slide65.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slideLayout" Target="../slideLayouts/slideLayout8.xml"/><Relationship Id="rId1" Type="http://schemas.openxmlformats.org/officeDocument/2006/relationships/tags" Target="../tags/tag9.xml"/></Relationships>
</file>

<file path=ppt/slides/_rels/slide66.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slideLayout" Target="../slideLayouts/slideLayout4.xml"/><Relationship Id="rId1" Type="http://schemas.openxmlformats.org/officeDocument/2006/relationships/tags" Target="../tags/tag10.xml"/></Relationships>
</file>

<file path=ppt/slides/_rels/slide67.xml.rels><?xml version="1.0" encoding="UTF-8" standalone="yes"?>
<Relationships xmlns="http://schemas.openxmlformats.org/package/2006/relationships"><Relationship Id="rId3" Type="http://schemas.openxmlformats.org/officeDocument/2006/relationships/notesSlide" Target="../notesSlides/notesSlide32.xml"/><Relationship Id="rId2" Type="http://schemas.openxmlformats.org/officeDocument/2006/relationships/slideLayout" Target="../slideLayouts/slideLayout4.xml"/><Relationship Id="rId1" Type="http://schemas.openxmlformats.org/officeDocument/2006/relationships/tags" Target="../tags/tag11.xml"/><Relationship Id="rId4" Type="http://schemas.openxmlformats.org/officeDocument/2006/relationships/image" Target="../media/image34.png"/></Relationships>
</file>

<file path=ppt/slides/_rels/slide68.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slideLayout" Target="../slideLayouts/slideLayout8.xml"/><Relationship Id="rId1" Type="http://schemas.openxmlformats.org/officeDocument/2006/relationships/tags" Target="../tags/tag12.xml"/></Relationships>
</file>

<file path=ppt/slides/_rels/slide69.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slideLayout" Target="../slideLayouts/slideLayout4.xml"/><Relationship Id="rId1" Type="http://schemas.openxmlformats.org/officeDocument/2006/relationships/tags" Target="../tags/tag13.xml"/></Relationships>
</file>

<file path=ppt/slides/_rels/slide70.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Layout" Target="../slideLayouts/slideLayout13.xml"/></Relationships>
</file>

<file path=ppt/slides/_rels/slide71.xml.rels><?xml version="1.0" encoding="UTF-8" standalone="yes"?>
<Relationships xmlns="http://schemas.openxmlformats.org/package/2006/relationships"><Relationship Id="rId2" Type="http://schemas.openxmlformats.org/officeDocument/2006/relationships/image" Target="../media/image38.png"/><Relationship Id="rId1" Type="http://schemas.openxmlformats.org/officeDocument/2006/relationships/slideLayout" Target="../slideLayouts/slideLayout13.xml"/></Relationships>
</file>

<file path=ppt/slides/_rels/slide72.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Layout" Target="../slideLayouts/slideLayout13.xml"/></Relationships>
</file>

<file path=ppt/slides/_rels/slide73.xml.rels><?xml version="1.0" encoding="UTF-8" standalone="yes"?>
<Relationships xmlns="http://schemas.openxmlformats.org/package/2006/relationships"><Relationship Id="rId2" Type="http://schemas.openxmlformats.org/officeDocument/2006/relationships/image" Target="../media/image40.png"/><Relationship Id="rId1" Type="http://schemas.openxmlformats.org/officeDocument/2006/relationships/slideLayout" Target="../slideLayouts/slideLayout13.xml"/></Relationships>
</file>

<file path=ppt/slides/_rels/slide74.xml.rels><?xml version="1.0" encoding="UTF-8" standalone="yes"?>
<Relationships xmlns="http://schemas.openxmlformats.org/package/2006/relationships"><Relationship Id="rId2" Type="http://schemas.openxmlformats.org/officeDocument/2006/relationships/image" Target="../media/image41.png"/><Relationship Id="rId1" Type="http://schemas.openxmlformats.org/officeDocument/2006/relationships/slideLayout" Target="../slideLayouts/slideLayout13.xml"/></Relationships>
</file>

<file path=ppt/slides/_rels/slide75.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slideLayout" Target="../slideLayouts/slideLayout2.xml"/><Relationship Id="rId1" Type="http://schemas.openxmlformats.org/officeDocument/2006/relationships/tags" Target="../tags/tag14.xml"/></Relationships>
</file>

<file path=ppt/slides/_rels/slide76.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slideLayout" Target="../slideLayouts/slideLayout4.xml"/><Relationship Id="rId1" Type="http://schemas.openxmlformats.org/officeDocument/2006/relationships/tags" Target="../tags/tag15.xml"/></Relationships>
</file>

<file path=ppt/slides/_rels/slide77.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slideLayout" Target="../slideLayouts/slideLayout2.xml"/><Relationship Id="rId1" Type="http://schemas.openxmlformats.org/officeDocument/2006/relationships/tags" Target="../tags/tag16.xml"/></Relationships>
</file>

<file path=ppt/slides/_rels/slide78.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slideLayout" Target="../slideLayouts/slideLayout2.xml"/><Relationship Id="rId1" Type="http://schemas.openxmlformats.org/officeDocument/2006/relationships/tags" Target="../tags/tag17.xml"/></Relationships>
</file>

<file path=ppt/slides/_rels/slide79.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slideLayout" Target="../slideLayouts/slideLayout4.xml"/><Relationship Id="rId1" Type="http://schemas.openxmlformats.org/officeDocument/2006/relationships/tags" Target="../tags/tag18.xml"/></Relationships>
</file>

<file path=ppt/slides/_rels/slide80.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slideLayout" Target="../slideLayouts/slideLayout4.xml"/><Relationship Id="rId1" Type="http://schemas.openxmlformats.org/officeDocument/2006/relationships/tags" Target="../tags/tag19.xml"/></Relationships>
</file>

<file path=ppt/slides/_rels/slide81.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slideLayout" Target="../slideLayouts/slideLayout4.xml"/><Relationship Id="rId1" Type="http://schemas.openxmlformats.org/officeDocument/2006/relationships/tags" Target="../tags/tag20.xml"/></Relationships>
</file>

<file path=ppt/slides/_rels/slide82.xml.rels><?xml version="1.0" encoding="UTF-8" standalone="yes"?>
<Relationships xmlns="http://schemas.openxmlformats.org/package/2006/relationships"><Relationship Id="rId2" Type="http://schemas.openxmlformats.org/officeDocument/2006/relationships/image" Target="../media/image49.png"/><Relationship Id="rId1" Type="http://schemas.openxmlformats.org/officeDocument/2006/relationships/slideLayout" Target="../slideLayouts/slideLayout13.xml"/></Relationships>
</file>

<file path=ppt/slides/_rels/slide83.xml.rels><?xml version="1.0" encoding="UTF-8" standalone="yes"?>
<Relationships xmlns="http://schemas.openxmlformats.org/package/2006/relationships"><Relationship Id="rId2" Type="http://schemas.openxmlformats.org/officeDocument/2006/relationships/image" Target="../media/image50.png"/><Relationship Id="rId1" Type="http://schemas.openxmlformats.org/officeDocument/2006/relationships/slideLayout" Target="../slideLayouts/slideLayout13.xml"/></Relationships>
</file>

<file path=ppt/slides/_rels/slide84.xml.rels><?xml version="1.0" encoding="UTF-8" standalone="yes"?>
<Relationships xmlns="http://schemas.openxmlformats.org/package/2006/relationships"><Relationship Id="rId8" Type="http://schemas.openxmlformats.org/officeDocument/2006/relationships/hyperlink" Target="http://www.loc.gov/exhibits/vatican/math.html" TargetMode="External"/><Relationship Id="rId13" Type="http://schemas.openxmlformats.org/officeDocument/2006/relationships/hyperlink" Target="http://en.wikipedia.org/wiki/Edward_Tufte" TargetMode="External"/><Relationship Id="rId3" Type="http://schemas.openxmlformats.org/officeDocument/2006/relationships/hyperlink" Target="http://www.cookbook-r.com/" TargetMode="External"/><Relationship Id="rId7" Type="http://schemas.openxmlformats.org/officeDocument/2006/relationships/hyperlink" Target="https://coolors.co/" TargetMode="External"/><Relationship Id="rId12" Type="http://schemas.openxmlformats.org/officeDocument/2006/relationships/hyperlink" Target="https://en.wikipedia.org/wiki/Exploratory_data_analysis" TargetMode="External"/><Relationship Id="rId2" Type="http://schemas.openxmlformats.org/officeDocument/2006/relationships/hyperlink" Target="https://seaborn.pydata.org/TUTORIAL/REGRESSION.HTML" TargetMode="External"/><Relationship Id="rId1" Type="http://schemas.openxmlformats.org/officeDocument/2006/relationships/slideLayout" Target="../slideLayouts/slideLayout13.xml"/><Relationship Id="rId6" Type="http://schemas.openxmlformats.org/officeDocument/2006/relationships/hyperlink" Target="https://www.data-to-viz.com/" TargetMode="External"/><Relationship Id="rId11" Type="http://schemas.openxmlformats.org/officeDocument/2006/relationships/hyperlink" Target="http://en.wikipedia.org/wiki/William_Playfair" TargetMode="External"/><Relationship Id="rId5" Type="http://schemas.openxmlformats.org/officeDocument/2006/relationships/hyperlink" Target="https://python-graph-gallery.com/100-CALLING-A-COLOR-WITH-SEABORN/" TargetMode="External"/><Relationship Id="rId10" Type="http://schemas.openxmlformats.org/officeDocument/2006/relationships/hyperlink" Target="http://en.wikipedia.org/wiki/Cartesian_coordinate_system" TargetMode="External"/><Relationship Id="rId4" Type="http://schemas.openxmlformats.org/officeDocument/2006/relationships/hyperlink" Target="http://www.stat.columbia.edu/~TZHENG/FILES/RCOLOR.PDF" TargetMode="External"/><Relationship Id="rId9" Type="http://schemas.openxmlformats.org/officeDocument/2006/relationships/hyperlink" Target="http://en.wikipedia.org/wiki/Rene_descartes"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5B5B97-774D-6533-C5A3-F46A4A64BCCE}"/>
              </a:ext>
            </a:extLst>
          </p:cNvPr>
          <p:cNvSpPr>
            <a:spLocks noGrp="1"/>
          </p:cNvSpPr>
          <p:nvPr>
            <p:ph type="ctrTitle"/>
          </p:nvPr>
        </p:nvSpPr>
        <p:spPr>
          <a:xfrm>
            <a:off x="1524000" y="1122363"/>
            <a:ext cx="9144000" cy="2823472"/>
          </a:xfrm>
        </p:spPr>
        <p:txBody>
          <a:bodyPr>
            <a:normAutofit fontScale="90000"/>
          </a:bodyPr>
          <a:lstStyle/>
          <a:p>
            <a:r>
              <a:rPr lang="en-US" dirty="0"/>
              <a:t>From Data to Discovery: The Power of Visualization</a:t>
            </a:r>
          </a:p>
        </p:txBody>
      </p:sp>
      <p:sp>
        <p:nvSpPr>
          <p:cNvPr id="3" name="TextBox 2"/>
          <p:cNvSpPr txBox="1"/>
          <p:nvPr/>
        </p:nvSpPr>
        <p:spPr>
          <a:xfrm>
            <a:off x="172720" y="4541520"/>
            <a:ext cx="11490960" cy="1754326"/>
          </a:xfrm>
          <a:prstGeom prst="rect">
            <a:avLst/>
          </a:prstGeom>
          <a:noFill/>
        </p:spPr>
        <p:txBody>
          <a:bodyPr wrap="square" rtlCol="0">
            <a:spAutoFit/>
          </a:bodyPr>
          <a:lstStyle/>
          <a:p>
            <a:r>
              <a:rPr lang="en-US" sz="3600" dirty="0">
                <a:solidFill>
                  <a:srgbClr val="00B0F0"/>
                </a:solidFill>
              </a:rPr>
              <a:t>“In God we trust, all others bring data.”</a:t>
            </a:r>
            <a:br>
              <a:rPr lang="en-US" sz="3600" dirty="0">
                <a:solidFill>
                  <a:srgbClr val="00B0F0"/>
                </a:solidFill>
              </a:rPr>
            </a:br>
            <a:r>
              <a:rPr lang="en-US" sz="3600" dirty="0" smtClean="0">
                <a:solidFill>
                  <a:srgbClr val="00B0F0"/>
                </a:solidFill>
              </a:rPr>
              <a:t>W</a:t>
            </a:r>
            <a:r>
              <a:rPr lang="en-US" sz="3600" dirty="0">
                <a:solidFill>
                  <a:srgbClr val="00B0F0"/>
                </a:solidFill>
              </a:rPr>
              <a:t>. Edwards Deming</a:t>
            </a:r>
            <a:r>
              <a:rPr lang="en-US" dirty="0"/>
              <a:t/>
            </a:r>
            <a:br>
              <a:rPr lang="en-US" dirty="0"/>
            </a:br>
            <a:r>
              <a:rPr lang="en-US" dirty="0"/>
              <a:t/>
            </a:r>
            <a:br>
              <a:rPr lang="en-US" dirty="0"/>
            </a:br>
            <a:endParaRPr lang="en-US" dirty="0"/>
          </a:p>
        </p:txBody>
      </p:sp>
    </p:spTree>
    <p:extLst>
      <p:ext uri="{BB962C8B-B14F-4D97-AF65-F5344CB8AC3E}">
        <p14:creationId xmlns:p14="http://schemas.microsoft.com/office/powerpoint/2010/main" val="78169670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Chart 1"/>
          <p:cNvGraphicFramePr/>
          <p:nvPr/>
        </p:nvGraphicFramePr>
        <p:xfrm>
          <a:off x="217714" y="313509"/>
          <a:ext cx="11765280" cy="6348548"/>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255734547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Chart 1"/>
          <p:cNvGraphicFramePr/>
          <p:nvPr>
            <p:extLst>
              <p:ext uri="{D42A27DB-BD31-4B8C-83A1-F6EECF244321}">
                <p14:modId xmlns:p14="http://schemas.microsoft.com/office/powerpoint/2010/main" val="2814139521"/>
              </p:ext>
            </p:extLst>
          </p:nvPr>
        </p:nvGraphicFramePr>
        <p:xfrm>
          <a:off x="174171" y="104503"/>
          <a:ext cx="11643360" cy="6531428"/>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253181927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18A5620-F4DF-83A1-DFBE-6A6EA839CFE1}"/>
            </a:ext>
          </a:extLst>
        </p:cNvPr>
        <p:cNvGrpSpPr/>
        <p:nvPr/>
      </p:nvGrpSpPr>
      <p:grpSpPr>
        <a:xfrm>
          <a:off x="0" y="0"/>
          <a:ext cx="0" cy="0"/>
          <a:chOff x="0" y="0"/>
          <a:chExt cx="0" cy="0"/>
        </a:xfrm>
      </p:grpSpPr>
      <p:graphicFrame>
        <p:nvGraphicFramePr>
          <p:cNvPr id="2" name="Chart 1">
            <a:extLst>
              <a:ext uri="{FF2B5EF4-FFF2-40B4-BE49-F238E27FC236}">
                <a16:creationId xmlns:a16="http://schemas.microsoft.com/office/drawing/2014/main" id="{E0A01F05-E4B7-02F0-CA4C-B0E967E15CDE}"/>
              </a:ext>
            </a:extLst>
          </p:cNvPr>
          <p:cNvGraphicFramePr/>
          <p:nvPr>
            <p:extLst>
              <p:ext uri="{D42A27DB-BD31-4B8C-83A1-F6EECF244321}">
                <p14:modId xmlns:p14="http://schemas.microsoft.com/office/powerpoint/2010/main" val="1452978880"/>
              </p:ext>
            </p:extLst>
          </p:nvPr>
        </p:nvGraphicFramePr>
        <p:xfrm>
          <a:off x="174171" y="104503"/>
          <a:ext cx="11643360" cy="6531428"/>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235345948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Chart 1">
            <a:extLst>
              <a:ext uri="{FF2B5EF4-FFF2-40B4-BE49-F238E27FC236}">
                <a16:creationId xmlns:a16="http://schemas.microsoft.com/office/drawing/2014/main" id="{A843CAC2-34F4-1D52-98BD-B5C6DB95F7A2}"/>
              </a:ext>
            </a:extLst>
          </p:cNvPr>
          <p:cNvGraphicFramePr>
            <a:graphicFrameLocks/>
          </p:cNvGraphicFramePr>
          <p:nvPr/>
        </p:nvGraphicFramePr>
        <p:xfrm>
          <a:off x="175490" y="166256"/>
          <a:ext cx="11859492" cy="6336144"/>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373093528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Chart 1">
            <a:extLst>
              <a:ext uri="{FF2B5EF4-FFF2-40B4-BE49-F238E27FC236}">
                <a16:creationId xmlns:a16="http://schemas.microsoft.com/office/drawing/2014/main" id="{3338D8B2-35A5-281F-258F-7565956F3E7F}"/>
              </a:ext>
            </a:extLst>
          </p:cNvPr>
          <p:cNvGraphicFramePr/>
          <p:nvPr>
            <p:extLst>
              <p:ext uri="{D42A27DB-BD31-4B8C-83A1-F6EECF244321}">
                <p14:modId xmlns:p14="http://schemas.microsoft.com/office/powerpoint/2010/main" val="107560567"/>
              </p:ext>
            </p:extLst>
          </p:nvPr>
        </p:nvGraphicFramePr>
        <p:xfrm>
          <a:off x="517237" y="295563"/>
          <a:ext cx="10474036" cy="6225309"/>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255055407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p:nvPr/>
        </p:nvPicPr>
        <p:blipFill>
          <a:blip r:embed="rId2">
            <a:extLst>
              <a:ext uri="{28A0092B-C50C-407E-A947-70E740481C1C}">
                <a14:useLocalDpi xmlns:a14="http://schemas.microsoft.com/office/drawing/2010/main" val="0"/>
              </a:ext>
            </a:extLst>
          </a:blip>
          <a:srcRect/>
          <a:stretch>
            <a:fillRect/>
          </a:stretch>
        </p:blipFill>
        <p:spPr bwMode="auto">
          <a:xfrm>
            <a:off x="83127" y="165463"/>
            <a:ext cx="11970328" cy="6496594"/>
          </a:xfrm>
          <a:prstGeom prst="rect">
            <a:avLst/>
          </a:prstGeom>
          <a:noFill/>
        </p:spPr>
      </p:pic>
    </p:spTree>
    <p:extLst>
      <p:ext uri="{BB962C8B-B14F-4D97-AF65-F5344CB8AC3E}">
        <p14:creationId xmlns:p14="http://schemas.microsoft.com/office/powerpoint/2010/main" val="32441532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Chart 1">
            <a:extLst>
              <a:ext uri="{FF2B5EF4-FFF2-40B4-BE49-F238E27FC236}">
                <a16:creationId xmlns:a16="http://schemas.microsoft.com/office/drawing/2014/main" id="{79D10AC5-0936-D979-ECA9-9AFBE4C711A0}"/>
              </a:ext>
            </a:extLst>
          </p:cNvPr>
          <p:cNvGraphicFramePr/>
          <p:nvPr/>
        </p:nvGraphicFramePr>
        <p:xfrm>
          <a:off x="305593" y="148046"/>
          <a:ext cx="11637817" cy="6644640"/>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426215230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Chart 1">
            <a:extLst>
              <a:ext uri="{FF2B5EF4-FFF2-40B4-BE49-F238E27FC236}">
                <a16:creationId xmlns:a16="http://schemas.microsoft.com/office/drawing/2014/main" id="{1CD1571F-6C26-D23D-BBDF-AA4C6048607A}"/>
              </a:ext>
            </a:extLst>
          </p:cNvPr>
          <p:cNvGraphicFramePr/>
          <p:nvPr/>
        </p:nvGraphicFramePr>
        <p:xfrm>
          <a:off x="175492" y="277091"/>
          <a:ext cx="11887200" cy="6446982"/>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231550048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Chart 1">
            <a:extLst>
              <a:ext uri="{FF2B5EF4-FFF2-40B4-BE49-F238E27FC236}">
                <a16:creationId xmlns:a16="http://schemas.microsoft.com/office/drawing/2014/main" id="{029A449A-82E8-0092-8D5A-7C36D55F6A0D}"/>
              </a:ext>
            </a:extLst>
          </p:cNvPr>
          <p:cNvGraphicFramePr/>
          <p:nvPr>
            <p:extLst>
              <p:ext uri="{D42A27DB-BD31-4B8C-83A1-F6EECF244321}">
                <p14:modId xmlns:p14="http://schemas.microsoft.com/office/powerpoint/2010/main" val="1922959588"/>
              </p:ext>
            </p:extLst>
          </p:nvPr>
        </p:nvGraphicFramePr>
        <p:xfrm>
          <a:off x="166255" y="157018"/>
          <a:ext cx="11868727" cy="6363855"/>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72712792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p:nvPr/>
        </p:nvPicPr>
        <p:blipFill>
          <a:blip r:embed="rId2">
            <a:extLst>
              <a:ext uri="{28A0092B-C50C-407E-A947-70E740481C1C}">
                <a14:useLocalDpi xmlns:a14="http://schemas.microsoft.com/office/drawing/2010/main" val="0"/>
              </a:ext>
            </a:extLst>
          </a:blip>
          <a:srcRect/>
          <a:stretch>
            <a:fillRect/>
          </a:stretch>
        </p:blipFill>
        <p:spPr bwMode="auto">
          <a:xfrm>
            <a:off x="129309" y="138545"/>
            <a:ext cx="11804073" cy="6594764"/>
          </a:xfrm>
          <a:prstGeom prst="rect">
            <a:avLst/>
          </a:prstGeom>
          <a:noFill/>
        </p:spPr>
      </p:pic>
    </p:spTree>
    <p:extLst>
      <p:ext uri="{BB962C8B-B14F-4D97-AF65-F5344CB8AC3E}">
        <p14:creationId xmlns:p14="http://schemas.microsoft.com/office/powerpoint/2010/main" val="963206961"/>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p:nvPr/>
        </p:nvPicPr>
        <p:blipFill>
          <a:blip r:embed="rId2">
            <a:extLst>
              <a:ext uri="{28A0092B-C50C-407E-A947-70E740481C1C}">
                <a14:useLocalDpi xmlns:a14="http://schemas.microsoft.com/office/drawing/2010/main" val="0"/>
              </a:ext>
            </a:extLst>
          </a:blip>
          <a:srcRect/>
          <a:stretch>
            <a:fillRect/>
          </a:stretch>
        </p:blipFill>
        <p:spPr bwMode="auto">
          <a:xfrm>
            <a:off x="175491" y="175491"/>
            <a:ext cx="11831782" cy="6576291"/>
          </a:xfrm>
          <a:prstGeom prst="rect">
            <a:avLst/>
          </a:prstGeom>
          <a:noFill/>
        </p:spPr>
      </p:pic>
    </p:spTree>
    <p:extLst>
      <p:ext uri="{BB962C8B-B14F-4D97-AF65-F5344CB8AC3E}">
        <p14:creationId xmlns:p14="http://schemas.microsoft.com/office/powerpoint/2010/main" val="2093950916"/>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249382" y="258617"/>
            <a:ext cx="11794835" cy="6326910"/>
          </a:xfrm>
          <a:prstGeom prst="rect">
            <a:avLst/>
          </a:prstGeom>
        </p:spPr>
      </p:pic>
    </p:spTree>
    <p:extLst>
      <p:ext uri="{BB962C8B-B14F-4D97-AF65-F5344CB8AC3E}">
        <p14:creationId xmlns:p14="http://schemas.microsoft.com/office/powerpoint/2010/main" val="767943151"/>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332508" y="221673"/>
            <a:ext cx="11563927" cy="6382327"/>
          </a:xfrm>
          <a:prstGeom prst="rect">
            <a:avLst/>
          </a:prstGeom>
        </p:spPr>
      </p:pic>
    </p:spTree>
    <p:extLst>
      <p:ext uri="{BB962C8B-B14F-4D97-AF65-F5344CB8AC3E}">
        <p14:creationId xmlns:p14="http://schemas.microsoft.com/office/powerpoint/2010/main" val="3957045090"/>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286327" y="295563"/>
            <a:ext cx="11647055" cy="6345382"/>
          </a:xfrm>
          <a:prstGeom prst="rect">
            <a:avLst/>
          </a:prstGeom>
        </p:spPr>
      </p:pic>
    </p:spTree>
    <p:extLst>
      <p:ext uri="{BB962C8B-B14F-4D97-AF65-F5344CB8AC3E}">
        <p14:creationId xmlns:p14="http://schemas.microsoft.com/office/powerpoint/2010/main" val="3639677813"/>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Content Placeholder 2"/>
          <p:cNvSpPr>
            <a:spLocks noGrp="1"/>
          </p:cNvSpPr>
          <p:nvPr>
            <p:ph idx="4294967295"/>
          </p:nvPr>
        </p:nvSpPr>
        <p:spPr>
          <a:xfrm>
            <a:off x="0" y="152400"/>
            <a:ext cx="11941175" cy="609600"/>
          </a:xfrm>
          <a:prstGeom prst="rect">
            <a:avLst/>
          </a:prstGeom>
        </p:spPr>
        <p:txBody>
          <a:bodyPr>
            <a:normAutofit fontScale="85000" lnSpcReduction="10000"/>
          </a:bodyPr>
          <a:lstStyle/>
          <a:p>
            <a:pPr marL="0" indent="0" algn="ctr">
              <a:buNone/>
              <a:defRPr/>
            </a:pPr>
            <a:r>
              <a:rPr lang="en-US" sz="3333" i="1" dirty="0"/>
              <a:t>Most people agree that this is data visualization…</a:t>
            </a:r>
          </a:p>
          <a:p>
            <a:pPr marL="0" indent="0" algn="ctr">
              <a:buNone/>
            </a:pPr>
            <a:endParaRPr lang="en-US" i="1" dirty="0"/>
          </a:p>
        </p:txBody>
      </p:sp>
      <p:pic>
        <p:nvPicPr>
          <p:cNvPr id="5" name="Picture 4"/>
          <p:cNvPicPr>
            <a:picLocks noChangeAspect="1"/>
          </p:cNvPicPr>
          <p:nvPr/>
        </p:nvPicPr>
        <p:blipFill>
          <a:blip r:embed="rId3"/>
          <a:stretch>
            <a:fillRect/>
          </a:stretch>
        </p:blipFill>
        <p:spPr>
          <a:xfrm>
            <a:off x="1244009" y="905681"/>
            <a:ext cx="10228521" cy="5304345"/>
          </a:xfrm>
          <a:prstGeom prst="rect">
            <a:avLst/>
          </a:prstGeom>
        </p:spPr>
      </p:pic>
      <p:sp>
        <p:nvSpPr>
          <p:cNvPr id="6" name="TextBox 5"/>
          <p:cNvSpPr txBox="1"/>
          <p:nvPr/>
        </p:nvSpPr>
        <p:spPr>
          <a:xfrm>
            <a:off x="1524000" y="6521750"/>
            <a:ext cx="9144000" cy="338554"/>
          </a:xfrm>
          <a:prstGeom prst="rect">
            <a:avLst/>
          </a:prstGeom>
          <a:noFill/>
        </p:spPr>
        <p:txBody>
          <a:bodyPr wrap="square" rtlCol="0">
            <a:spAutoFit/>
          </a:bodyPr>
          <a:lstStyle/>
          <a:p>
            <a:pPr algn="ctr" defTabSz="914363"/>
            <a:r>
              <a:rPr lang="en-US" sz="1600" dirty="0">
                <a:solidFill>
                  <a:srgbClr val="4D4D4D"/>
                </a:solidFill>
              </a:rPr>
              <a:t>Source: </a:t>
            </a:r>
            <a:r>
              <a:rPr lang="en-US" sz="1600" i="1" dirty="0">
                <a:solidFill>
                  <a:srgbClr val="4D4D4D"/>
                </a:solidFill>
              </a:rPr>
              <a:t>Information Dashboard Design </a:t>
            </a:r>
            <a:r>
              <a:rPr lang="en-US" sz="1600" dirty="0">
                <a:solidFill>
                  <a:srgbClr val="4D4D4D"/>
                </a:solidFill>
              </a:rPr>
              <a:t>(2 Ed.) by Stephen Few</a:t>
            </a:r>
          </a:p>
        </p:txBody>
      </p:sp>
    </p:spTree>
    <p:extLst>
      <p:ext uri="{BB962C8B-B14F-4D97-AF65-F5344CB8AC3E}">
        <p14:creationId xmlns:p14="http://schemas.microsoft.com/office/powerpoint/2010/main" val="1086531691"/>
      </p:ext>
    </p:extLst>
  </p:cSld>
  <p:clrMapOvr>
    <a:masterClrMapping/>
  </p:clrMapOvr>
  <p:transition spd="slow">
    <p:wipe dir="d"/>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1"/>
          </p:nvPr>
        </p:nvSpPr>
        <p:spPr>
          <a:xfrm>
            <a:off x="588323" y="1576463"/>
            <a:ext cx="11037630" cy="473206"/>
          </a:xfrm>
        </p:spPr>
        <p:txBody>
          <a:bodyPr/>
          <a:lstStyle/>
          <a:p>
            <a:r>
              <a:rPr lang="en-US" dirty="0"/>
              <a:t>The Building Blocks of Data Visualization</a:t>
            </a:r>
          </a:p>
        </p:txBody>
      </p:sp>
    </p:spTree>
    <p:extLst>
      <p:ext uri="{BB962C8B-B14F-4D97-AF65-F5344CB8AC3E}">
        <p14:creationId xmlns:p14="http://schemas.microsoft.com/office/powerpoint/2010/main" val="234772985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93990" y="501095"/>
            <a:ext cx="11037093" cy="492443"/>
          </a:xfrm>
        </p:spPr>
        <p:txBody>
          <a:bodyPr>
            <a:normAutofit fontScale="90000"/>
          </a:bodyPr>
          <a:lstStyle/>
          <a:p>
            <a:r>
              <a:rPr lang="en-US" sz="4000" dirty="0">
                <a:solidFill>
                  <a:schemeClr val="accent5"/>
                </a:solidFill>
              </a:rPr>
              <a:t>Putting it all together</a:t>
            </a:r>
            <a:endParaRPr lang="en-US" dirty="0"/>
          </a:p>
        </p:txBody>
      </p:sp>
      <p:sp>
        <p:nvSpPr>
          <p:cNvPr id="16386" name="Rectangle 2"/>
          <p:cNvSpPr>
            <a:spLocks noGrp="1" noChangeArrowheads="1"/>
          </p:cNvSpPr>
          <p:nvPr>
            <p:ph type="body" sz="quarter" idx="10"/>
          </p:nvPr>
        </p:nvSpPr>
        <p:spPr>
          <a:prstGeom prst="rect">
            <a:avLst/>
          </a:prstGeom>
        </p:spPr>
        <p:txBody>
          <a:bodyPr/>
          <a:lstStyle/>
          <a:p>
            <a:pPr marL="625031">
              <a:defRPr/>
            </a:pPr>
            <a:r>
              <a:rPr lang="en-US" sz="2917" dirty="0"/>
              <a:t>We live in a world that is rich with data</a:t>
            </a:r>
          </a:p>
          <a:p>
            <a:pPr marL="625031">
              <a:defRPr/>
            </a:pPr>
            <a:r>
              <a:rPr lang="en-US" sz="2917" dirty="0"/>
              <a:t>Tools let us look at the past, present, and “try out” future scenarios</a:t>
            </a:r>
          </a:p>
          <a:p>
            <a:pPr marL="625031">
              <a:defRPr/>
            </a:pPr>
            <a:r>
              <a:rPr lang="en-US" sz="2917" dirty="0"/>
              <a:t>Ultimately, we want to understand our world and make better choices, change behavior, grow wealth, improve quality of life, etc.</a:t>
            </a:r>
          </a:p>
          <a:p>
            <a:pPr marL="625031">
              <a:defRPr/>
            </a:pPr>
            <a:r>
              <a:rPr lang="en-US" sz="2917" dirty="0"/>
              <a:t>We discover </a:t>
            </a:r>
            <a:r>
              <a:rPr lang="en-US" sz="2917" i="1" dirty="0"/>
              <a:t>how</a:t>
            </a:r>
            <a:r>
              <a:rPr lang="en-US" sz="2917" dirty="0"/>
              <a:t> to do these things by asking questions through data…</a:t>
            </a:r>
          </a:p>
        </p:txBody>
      </p:sp>
    </p:spTree>
    <p:extLst>
      <p:ext uri="{BB962C8B-B14F-4D97-AF65-F5344CB8AC3E}">
        <p14:creationId xmlns:p14="http://schemas.microsoft.com/office/powerpoint/2010/main" val="402280393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593990" y="501095"/>
            <a:ext cx="11037093" cy="492443"/>
          </a:xfrm>
        </p:spPr>
        <p:txBody>
          <a:bodyPr>
            <a:normAutofit fontScale="90000"/>
          </a:bodyPr>
          <a:lstStyle/>
          <a:p>
            <a:r>
              <a:rPr lang="en-US" sz="4000" dirty="0">
                <a:solidFill>
                  <a:schemeClr val="accent5"/>
                </a:solidFill>
              </a:rPr>
              <a:t>Putting it all together</a:t>
            </a:r>
            <a:endParaRPr lang="en-US" dirty="0"/>
          </a:p>
        </p:txBody>
      </p:sp>
      <p:sp>
        <p:nvSpPr>
          <p:cNvPr id="2" name="Content Placeholder 1"/>
          <p:cNvSpPr>
            <a:spLocks noGrp="1"/>
          </p:cNvSpPr>
          <p:nvPr>
            <p:ph type="body" sz="quarter" idx="10"/>
          </p:nvPr>
        </p:nvSpPr>
        <p:spPr>
          <a:prstGeom prst="rect">
            <a:avLst/>
          </a:prstGeom>
        </p:spPr>
        <p:txBody>
          <a:bodyPr/>
          <a:lstStyle/>
          <a:p>
            <a:pPr>
              <a:defRPr/>
            </a:pPr>
            <a:r>
              <a:rPr lang="en-US" sz="2917" dirty="0"/>
              <a:t>The understanding and interpretation of data is an activity of </a:t>
            </a:r>
            <a:br>
              <a:rPr lang="en-US" sz="2917" dirty="0"/>
            </a:br>
            <a:r>
              <a:rPr lang="en-US" sz="2917" u="sng" dirty="0"/>
              <a:t>human</a:t>
            </a:r>
            <a:r>
              <a:rPr lang="en-US" sz="2917" dirty="0"/>
              <a:t> cognition</a:t>
            </a:r>
          </a:p>
          <a:p>
            <a:pPr marL="0" indent="0">
              <a:lnSpc>
                <a:spcPct val="70000"/>
              </a:lnSpc>
              <a:buNone/>
              <a:defRPr/>
            </a:pPr>
            <a:r>
              <a:rPr lang="en-US" sz="2333" dirty="0"/>
              <a:t> </a:t>
            </a:r>
          </a:p>
          <a:p>
            <a:pPr marL="937547" lvl="1">
              <a:defRPr/>
            </a:pPr>
            <a:r>
              <a:rPr lang="en-US" sz="2333" b="1" dirty="0"/>
              <a:t>Asking questions, discovering patterns, drawing meaning from the data</a:t>
            </a:r>
          </a:p>
          <a:p>
            <a:pPr marL="937547" lvl="1">
              <a:defRPr/>
            </a:pPr>
            <a:r>
              <a:rPr lang="en-US" sz="2333" b="1" dirty="0"/>
              <a:t>Creative, visually-driven process; also requires empirical and mathematical skills</a:t>
            </a:r>
          </a:p>
          <a:p>
            <a:pPr marL="937547" lvl="1">
              <a:defRPr/>
            </a:pPr>
            <a:r>
              <a:rPr lang="en-US" sz="2333" b="1" dirty="0"/>
              <a:t>Requires subject matter knowledge</a:t>
            </a:r>
          </a:p>
          <a:p>
            <a:pPr marL="937547" lvl="1">
              <a:defRPr/>
            </a:pPr>
            <a:r>
              <a:rPr lang="en-US" sz="2333" b="1" dirty="0"/>
              <a:t>Built-in rules (or at least, guidelines) affect the way we process </a:t>
            </a:r>
            <a:br>
              <a:rPr lang="en-US" sz="2333" b="1" dirty="0"/>
            </a:br>
            <a:r>
              <a:rPr lang="en-US" sz="2333" b="1" dirty="0"/>
              <a:t>information</a:t>
            </a:r>
          </a:p>
          <a:p>
            <a:endParaRPr lang="en-US" dirty="0"/>
          </a:p>
        </p:txBody>
      </p:sp>
    </p:spTree>
    <p:extLst>
      <p:ext uri="{BB962C8B-B14F-4D97-AF65-F5344CB8AC3E}">
        <p14:creationId xmlns:p14="http://schemas.microsoft.com/office/powerpoint/2010/main" val="2443443310"/>
      </p:ext>
    </p:extLst>
  </p:cSld>
  <p:clrMapOvr>
    <a:masterClrMapping/>
  </p:clrMapOvr>
  <p:transition spd="slow">
    <p:wipe dir="d"/>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prstGeom prst="rect">
            <a:avLst/>
          </a:prstGeom>
        </p:spPr>
        <p:txBody>
          <a:bodyPr>
            <a:normAutofit/>
          </a:bodyPr>
          <a:lstStyle/>
          <a:p>
            <a:r>
              <a:rPr lang="en-US" sz="4167" dirty="0">
                <a:solidFill>
                  <a:schemeClr val="accent5"/>
                </a:solidFill>
              </a:rPr>
              <a:t>Easy, right?  Not so fast…</a:t>
            </a:r>
          </a:p>
        </p:txBody>
      </p:sp>
      <p:sp>
        <p:nvSpPr>
          <p:cNvPr id="3" name="Content Placeholder 2"/>
          <p:cNvSpPr>
            <a:spLocks noGrp="1"/>
          </p:cNvSpPr>
          <p:nvPr>
            <p:ph type="body" sz="quarter" idx="10"/>
          </p:nvPr>
        </p:nvSpPr>
        <p:spPr>
          <a:prstGeom prst="rect">
            <a:avLst/>
          </a:prstGeom>
        </p:spPr>
        <p:txBody>
          <a:bodyPr/>
          <a:lstStyle/>
          <a:p>
            <a:r>
              <a:rPr lang="en-US" sz="2917" dirty="0"/>
              <a:t>Software promises to reveal the answers…but…</a:t>
            </a:r>
          </a:p>
          <a:p>
            <a:pPr lvl="1"/>
            <a:r>
              <a:rPr lang="en-US" sz="2333" b="1" dirty="0"/>
              <a:t>Computers can’t figure out what our data means</a:t>
            </a:r>
            <a:r>
              <a:rPr lang="en-US" sz="2333" b="1" dirty="0" smtClean="0"/>
              <a:t>, how </a:t>
            </a:r>
            <a:r>
              <a:rPr lang="en-US" sz="2333" b="1" dirty="0"/>
              <a:t>it connects to the business or problem</a:t>
            </a:r>
            <a:r>
              <a:rPr lang="en-US" sz="2333" b="1" dirty="0" smtClean="0"/>
              <a:t>, and </a:t>
            </a:r>
            <a:r>
              <a:rPr lang="en-US" sz="2333" b="1" dirty="0"/>
              <a:t>what to do</a:t>
            </a:r>
          </a:p>
          <a:p>
            <a:pPr lvl="1"/>
            <a:r>
              <a:rPr lang="en-US" sz="2333" b="1" dirty="0"/>
              <a:t>Data needs are changing </a:t>
            </a:r>
            <a:r>
              <a:rPr lang="en-US" sz="2333" dirty="0"/>
              <a:t>(</a:t>
            </a:r>
            <a:r>
              <a:rPr lang="en-US" sz="2333" i="1" dirty="0"/>
              <a:t>e.g., </a:t>
            </a:r>
            <a:r>
              <a:rPr lang="en-US" sz="2333" dirty="0"/>
              <a:t>big data)</a:t>
            </a:r>
          </a:p>
          <a:p>
            <a:pPr lvl="1"/>
            <a:r>
              <a:rPr lang="en-US" sz="2333" b="1" dirty="0"/>
              <a:t>Users expect “iPhone easy”</a:t>
            </a:r>
            <a:r>
              <a:rPr lang="en-US" sz="2917" b="1" dirty="0"/>
              <a:t/>
            </a:r>
            <a:br>
              <a:rPr lang="en-US" sz="2917" b="1" dirty="0"/>
            </a:br>
            <a:endParaRPr lang="en-US" sz="2917" b="1" dirty="0"/>
          </a:p>
          <a:p>
            <a:r>
              <a:rPr lang="en-US" sz="2917" dirty="0"/>
              <a:t>We don’t train for visual intelligence</a:t>
            </a:r>
            <a:br>
              <a:rPr lang="en-US" sz="2917" dirty="0"/>
            </a:br>
            <a:endParaRPr lang="en-US" sz="2917" dirty="0"/>
          </a:p>
          <a:p>
            <a:pPr marL="0" indent="0" algn="ctr">
              <a:buNone/>
            </a:pPr>
            <a:r>
              <a:rPr lang="en-US" sz="3333" dirty="0"/>
              <a:t>Data + tools + brains &gt;&gt;&gt;</a:t>
            </a:r>
            <a:r>
              <a:rPr lang="en-US" sz="3333" b="1" dirty="0"/>
              <a:t> DATA ANALYTICS</a:t>
            </a:r>
          </a:p>
          <a:p>
            <a:endParaRPr lang="en-US" dirty="0"/>
          </a:p>
        </p:txBody>
      </p:sp>
    </p:spTree>
    <p:extLst>
      <p:ext uri="{BB962C8B-B14F-4D97-AF65-F5344CB8AC3E}">
        <p14:creationId xmlns:p14="http://schemas.microsoft.com/office/powerpoint/2010/main" val="3070044614"/>
      </p:ext>
    </p:extLst>
  </p:cSld>
  <p:clrMapOvr>
    <a:masterClrMapping/>
  </p:clrMapOvr>
  <p:transition spd="slow">
    <p:wipe dir="d"/>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5" name="Rectangle 1"/>
          <p:cNvSpPr>
            <a:spLocks noGrp="1" noChangeArrowheads="1"/>
          </p:cNvSpPr>
          <p:nvPr>
            <p:ph type="title"/>
          </p:nvPr>
        </p:nvSpPr>
        <p:spPr>
          <a:prstGeom prst="rect">
            <a:avLst/>
          </a:prstGeom>
        </p:spPr>
        <p:txBody>
          <a:bodyPr>
            <a:normAutofit/>
          </a:bodyPr>
          <a:lstStyle/>
          <a:p>
            <a:pPr eaLnBrk="1" hangingPunct="1">
              <a:defRPr/>
            </a:pPr>
            <a:r>
              <a:rPr lang="en-US" sz="4167" dirty="0">
                <a:solidFill>
                  <a:schemeClr val="accent5"/>
                </a:solidFill>
              </a:rPr>
              <a:t>Concluding Thoughts</a:t>
            </a:r>
          </a:p>
        </p:txBody>
      </p:sp>
      <p:sp>
        <p:nvSpPr>
          <p:cNvPr id="16386" name="Rectangle 2"/>
          <p:cNvSpPr>
            <a:spLocks noGrp="1" noChangeArrowheads="1"/>
          </p:cNvSpPr>
          <p:nvPr>
            <p:ph type="body" sz="quarter" idx="10"/>
          </p:nvPr>
        </p:nvSpPr>
        <p:spPr>
          <a:prstGeom prst="rect">
            <a:avLst/>
          </a:prstGeom>
        </p:spPr>
        <p:txBody>
          <a:bodyPr>
            <a:normAutofit/>
          </a:bodyPr>
          <a:lstStyle/>
          <a:p>
            <a:pPr marL="625031">
              <a:defRPr/>
            </a:pPr>
            <a:r>
              <a:rPr lang="en-US" sz="2917" dirty="0"/>
              <a:t>Ultimately, we’re trying to understand our world and make better choices, change behavior, enhance wealth, or improve quality of life.</a:t>
            </a:r>
          </a:p>
          <a:p>
            <a:pPr marL="625031">
              <a:defRPr/>
            </a:pPr>
            <a:r>
              <a:rPr lang="en-US" sz="2917" dirty="0"/>
              <a:t>Learning more about the way our brains work, how we perceive and process data, and improving how we practice visualization</a:t>
            </a:r>
            <a:br>
              <a:rPr lang="en-US" sz="2917" dirty="0"/>
            </a:br>
            <a:r>
              <a:rPr lang="en-US" sz="2917" b="1" dirty="0"/>
              <a:t>is essential</a:t>
            </a:r>
            <a:r>
              <a:rPr lang="en-US" sz="2917" dirty="0"/>
              <a:t> to achieving these goals.</a:t>
            </a:r>
          </a:p>
        </p:txBody>
      </p:sp>
    </p:spTree>
    <p:extLst>
      <p:ext uri="{BB962C8B-B14F-4D97-AF65-F5344CB8AC3E}">
        <p14:creationId xmlns:p14="http://schemas.microsoft.com/office/powerpoint/2010/main" val="1988447914"/>
      </p:ext>
    </p:extLst>
  </p:cSld>
  <p:clrMapOvr>
    <a:masterClrMapping/>
  </p:clrMapOvr>
  <p:transition spd="slow">
    <p:wipe dir="d"/>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3">
            <a:extLst>
              <a:ext uri="{FF2B5EF4-FFF2-40B4-BE49-F238E27FC236}">
                <a16:creationId xmlns:a16="http://schemas.microsoft.com/office/drawing/2014/main" id="{6BBCEC74-D7B8-3505-3DB2-6B4F2685F19F}"/>
              </a:ext>
            </a:extLst>
          </p:cNvPr>
          <p:cNvGraphicFramePr>
            <a:graphicFrameLocks noGrp="1"/>
          </p:cNvGraphicFramePr>
          <p:nvPr>
            <p:extLst>
              <p:ext uri="{D42A27DB-BD31-4B8C-83A1-F6EECF244321}">
                <p14:modId xmlns:p14="http://schemas.microsoft.com/office/powerpoint/2010/main" val="418654530"/>
              </p:ext>
            </p:extLst>
          </p:nvPr>
        </p:nvGraphicFramePr>
        <p:xfrm>
          <a:off x="202579" y="0"/>
          <a:ext cx="11786841" cy="9953120"/>
        </p:xfrm>
        <a:graphic>
          <a:graphicData uri="http://schemas.openxmlformats.org/drawingml/2006/table">
            <a:tbl>
              <a:tblPr>
                <a:tableStyleId>{5C22544A-7EE6-4342-B048-85BDC9FD1C3A}</a:tableStyleId>
              </a:tblPr>
              <a:tblGrid>
                <a:gridCol w="1380744">
                  <a:extLst>
                    <a:ext uri="{9D8B030D-6E8A-4147-A177-3AD203B41FA5}">
                      <a16:colId xmlns:a16="http://schemas.microsoft.com/office/drawing/2014/main" val="2950473688"/>
                    </a:ext>
                  </a:extLst>
                </a:gridCol>
                <a:gridCol w="2879356">
                  <a:extLst>
                    <a:ext uri="{9D8B030D-6E8A-4147-A177-3AD203B41FA5}">
                      <a16:colId xmlns:a16="http://schemas.microsoft.com/office/drawing/2014/main" val="1753388924"/>
                    </a:ext>
                  </a:extLst>
                </a:gridCol>
                <a:gridCol w="2424722">
                  <a:extLst>
                    <a:ext uri="{9D8B030D-6E8A-4147-A177-3AD203B41FA5}">
                      <a16:colId xmlns:a16="http://schemas.microsoft.com/office/drawing/2014/main" val="2457235998"/>
                    </a:ext>
                  </a:extLst>
                </a:gridCol>
                <a:gridCol w="2188985">
                  <a:extLst>
                    <a:ext uri="{9D8B030D-6E8A-4147-A177-3AD203B41FA5}">
                      <a16:colId xmlns:a16="http://schemas.microsoft.com/office/drawing/2014/main" val="3151668890"/>
                    </a:ext>
                  </a:extLst>
                </a:gridCol>
                <a:gridCol w="2913034">
                  <a:extLst>
                    <a:ext uri="{9D8B030D-6E8A-4147-A177-3AD203B41FA5}">
                      <a16:colId xmlns:a16="http://schemas.microsoft.com/office/drawing/2014/main" val="2521778301"/>
                    </a:ext>
                  </a:extLst>
                </a:gridCol>
              </a:tblGrid>
              <a:tr h="297943">
                <a:tc gridSpan="5">
                  <a:txBody>
                    <a:bodyPr/>
                    <a:lstStyle/>
                    <a:p>
                      <a:pPr algn="ctr" fontAlgn="b">
                        <a:buNone/>
                      </a:pPr>
                      <a:r>
                        <a:rPr lang="en-US" sz="1300" u="none" strike="noStrike" dirty="0">
                          <a:effectLst/>
                        </a:rPr>
                        <a:t>Data Visualization Tool Comparison Chart</a:t>
                      </a:r>
                      <a:endParaRPr lang="en-US" sz="1300" b="1" i="0" u="none" strike="noStrike" dirty="0">
                        <a:solidFill>
                          <a:srgbClr val="000000"/>
                        </a:solidFill>
                        <a:effectLst/>
                        <a:latin typeface="Aptos Narrow" panose="020B0004020202020204" pitchFamily="34" charset="0"/>
                      </a:endParaRPr>
                    </a:p>
                  </a:txBody>
                  <a:tcPr marL="7554" marR="7554" marT="7554" marB="0" anchor="b"/>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3644955404"/>
                  </a:ext>
                </a:extLst>
              </a:tr>
              <a:tr h="267997">
                <a:tc>
                  <a:txBody>
                    <a:bodyPr/>
                    <a:lstStyle/>
                    <a:p>
                      <a:pPr algn="l" fontAlgn="t">
                        <a:buNone/>
                      </a:pPr>
                      <a:r>
                        <a:rPr lang="en-US" sz="1300" b="1" u="none" strike="noStrike" dirty="0">
                          <a:effectLst/>
                        </a:rPr>
                        <a:t>Software</a:t>
                      </a:r>
                      <a:endParaRPr lang="en-US" sz="1300" b="1" i="0" u="none" strike="noStrike" dirty="0">
                        <a:solidFill>
                          <a:srgbClr val="333333"/>
                        </a:solidFill>
                        <a:effectLst/>
                        <a:latin typeface="Arial" panose="020B0604020202020204" pitchFamily="34" charset="0"/>
                      </a:endParaRPr>
                    </a:p>
                  </a:txBody>
                  <a:tcPr marL="67990" marR="7554" marT="7554" marB="0"/>
                </a:tc>
                <a:tc>
                  <a:txBody>
                    <a:bodyPr/>
                    <a:lstStyle/>
                    <a:p>
                      <a:pPr algn="l" fontAlgn="t">
                        <a:buNone/>
                      </a:pPr>
                      <a:r>
                        <a:rPr lang="en-US" sz="1300" u="none" strike="noStrike">
                          <a:effectLst/>
                        </a:rPr>
                        <a:t>Key Features</a:t>
                      </a:r>
                      <a:endParaRPr lang="en-US" sz="1300" b="1" i="0" u="none" strike="noStrike">
                        <a:solidFill>
                          <a:srgbClr val="333333"/>
                        </a:solidFill>
                        <a:effectLst/>
                        <a:latin typeface="Arial" panose="020B0604020202020204" pitchFamily="34" charset="0"/>
                      </a:endParaRPr>
                    </a:p>
                  </a:txBody>
                  <a:tcPr marL="67990" marR="7554" marT="7554" marB="0"/>
                </a:tc>
                <a:tc>
                  <a:txBody>
                    <a:bodyPr/>
                    <a:lstStyle/>
                    <a:p>
                      <a:pPr algn="l" fontAlgn="t">
                        <a:buNone/>
                      </a:pPr>
                      <a:r>
                        <a:rPr lang="en-US" sz="1300" u="none" strike="noStrike">
                          <a:effectLst/>
                        </a:rPr>
                        <a:t>Pricing</a:t>
                      </a:r>
                      <a:endParaRPr lang="en-US" sz="1300" b="1" i="0" u="none" strike="noStrike">
                        <a:solidFill>
                          <a:srgbClr val="333333"/>
                        </a:solidFill>
                        <a:effectLst/>
                        <a:latin typeface="Arial" panose="020B0604020202020204" pitchFamily="34" charset="0"/>
                      </a:endParaRPr>
                    </a:p>
                  </a:txBody>
                  <a:tcPr marL="67990" marR="7554" marT="7554" marB="0"/>
                </a:tc>
                <a:tc>
                  <a:txBody>
                    <a:bodyPr/>
                    <a:lstStyle/>
                    <a:p>
                      <a:pPr algn="l" fontAlgn="t">
                        <a:buNone/>
                      </a:pPr>
                      <a:r>
                        <a:rPr lang="en-US" sz="1300" u="none" strike="noStrike">
                          <a:effectLst/>
                        </a:rPr>
                        <a:t>Best for</a:t>
                      </a:r>
                      <a:endParaRPr lang="en-US" sz="1300" b="1" i="0" u="none" strike="noStrike">
                        <a:solidFill>
                          <a:srgbClr val="333333"/>
                        </a:solidFill>
                        <a:effectLst/>
                        <a:latin typeface="Arial" panose="020B0604020202020204" pitchFamily="34" charset="0"/>
                      </a:endParaRPr>
                    </a:p>
                  </a:txBody>
                  <a:tcPr marL="67990" marR="7554" marT="7554" marB="0"/>
                </a:tc>
                <a:tc>
                  <a:txBody>
                    <a:bodyPr/>
                    <a:lstStyle/>
                    <a:p>
                      <a:pPr algn="l" fontAlgn="t">
                        <a:buNone/>
                      </a:pPr>
                      <a:r>
                        <a:rPr lang="en-US" sz="1300" u="none" strike="noStrike">
                          <a:effectLst/>
                        </a:rPr>
                        <a:t>Core Uses</a:t>
                      </a:r>
                      <a:endParaRPr lang="en-US" sz="1300" b="1" i="0" u="none" strike="noStrike">
                        <a:solidFill>
                          <a:srgbClr val="333333"/>
                        </a:solidFill>
                        <a:effectLst/>
                        <a:latin typeface="Arial" panose="020B0604020202020204" pitchFamily="34" charset="0"/>
                      </a:endParaRPr>
                    </a:p>
                  </a:txBody>
                  <a:tcPr marL="67990" marR="7554" marT="7554" marB="0"/>
                </a:tc>
                <a:extLst>
                  <a:ext uri="{0D108BD9-81ED-4DB2-BD59-A6C34878D82A}">
                    <a16:rowId xmlns:a16="http://schemas.microsoft.com/office/drawing/2014/main" val="817692754"/>
                  </a:ext>
                </a:extLst>
              </a:tr>
              <a:tr h="612829">
                <a:tc>
                  <a:txBody>
                    <a:bodyPr/>
                    <a:lstStyle/>
                    <a:p>
                      <a:pPr algn="l" fontAlgn="t">
                        <a:buNone/>
                      </a:pPr>
                      <a:r>
                        <a:rPr lang="en-US" sz="1300" b="1" u="none" strike="noStrike" dirty="0" err="1">
                          <a:effectLst/>
                        </a:rPr>
                        <a:t>Visme</a:t>
                      </a:r>
                      <a:endParaRPr lang="en-US" sz="1300" b="1" i="0" u="none" strike="noStrike" dirty="0">
                        <a:solidFill>
                          <a:srgbClr val="333333"/>
                        </a:solidFill>
                        <a:effectLst/>
                        <a:latin typeface="Arial" panose="020B0604020202020204" pitchFamily="34" charset="0"/>
                      </a:endParaRPr>
                    </a:p>
                  </a:txBody>
                  <a:tcPr marL="67990" marR="7554" marT="7554" marB="0"/>
                </a:tc>
                <a:tc>
                  <a:txBody>
                    <a:bodyPr/>
                    <a:lstStyle/>
                    <a:p>
                      <a:pPr algn="l" fontAlgn="t">
                        <a:buNone/>
                      </a:pPr>
                      <a:r>
                        <a:rPr lang="en-US" sz="1300" u="none" strike="noStrike" dirty="0">
                          <a:effectLst/>
                        </a:rPr>
                        <a:t>Customizable charts and infographics, AI tools, animation and interactivity, analytics tools, robust template library</a:t>
                      </a:r>
                      <a:endParaRPr lang="en-US" sz="1300" b="0" i="0" u="none" strike="noStrike" dirty="0">
                        <a:solidFill>
                          <a:srgbClr val="333333"/>
                        </a:solidFill>
                        <a:effectLst/>
                        <a:latin typeface="Arial" panose="020B0604020202020204" pitchFamily="34" charset="0"/>
                      </a:endParaRPr>
                    </a:p>
                  </a:txBody>
                  <a:tcPr marL="67990" marR="7554" marT="7554" marB="0"/>
                </a:tc>
                <a:tc>
                  <a:txBody>
                    <a:bodyPr/>
                    <a:lstStyle/>
                    <a:p>
                      <a:pPr algn="l" fontAlgn="t">
                        <a:buNone/>
                      </a:pPr>
                      <a:r>
                        <a:rPr lang="en-US" sz="1300" u="none" strike="noStrike" dirty="0">
                          <a:effectLst/>
                        </a:rPr>
                        <a:t>Free; Paid plans from $12.25/month</a:t>
                      </a:r>
                      <a:endParaRPr lang="en-US" sz="1300" b="0" i="0" u="none" strike="noStrike" dirty="0">
                        <a:solidFill>
                          <a:srgbClr val="333333"/>
                        </a:solidFill>
                        <a:effectLst/>
                        <a:latin typeface="Arial" panose="020B0604020202020204" pitchFamily="34" charset="0"/>
                      </a:endParaRPr>
                    </a:p>
                  </a:txBody>
                  <a:tcPr marL="67990" marR="7554" marT="7554" marB="0"/>
                </a:tc>
                <a:tc>
                  <a:txBody>
                    <a:bodyPr/>
                    <a:lstStyle/>
                    <a:p>
                      <a:pPr algn="l" fontAlgn="t">
                        <a:buNone/>
                      </a:pPr>
                      <a:r>
                        <a:rPr lang="en-US" sz="1300" u="none" strike="noStrike" dirty="0">
                          <a:effectLst/>
                        </a:rPr>
                        <a:t>Non-designers, marketers</a:t>
                      </a:r>
                      <a:endParaRPr lang="en-US" sz="1300" b="0" i="0" u="none" strike="noStrike" dirty="0">
                        <a:solidFill>
                          <a:srgbClr val="333333"/>
                        </a:solidFill>
                        <a:effectLst/>
                        <a:latin typeface="Arial" panose="020B0604020202020204" pitchFamily="34" charset="0"/>
                      </a:endParaRPr>
                    </a:p>
                  </a:txBody>
                  <a:tcPr marL="67990" marR="7554" marT="7554" marB="0"/>
                </a:tc>
                <a:tc>
                  <a:txBody>
                    <a:bodyPr/>
                    <a:lstStyle/>
                    <a:p>
                      <a:pPr algn="l" fontAlgn="t">
                        <a:buNone/>
                      </a:pPr>
                      <a:r>
                        <a:rPr lang="en-US" sz="1300" u="none" strike="noStrike" dirty="0">
                          <a:effectLst/>
                        </a:rPr>
                        <a:t>Presentation-ready charts, maps, infographics, interactive visuals, social media graphics with animations</a:t>
                      </a:r>
                      <a:endParaRPr lang="en-US" sz="1300" b="0" i="0" u="none" strike="noStrike" dirty="0">
                        <a:solidFill>
                          <a:srgbClr val="333333"/>
                        </a:solidFill>
                        <a:effectLst/>
                        <a:latin typeface="Arial" panose="020B0604020202020204" pitchFamily="34" charset="0"/>
                      </a:endParaRPr>
                    </a:p>
                  </a:txBody>
                  <a:tcPr marL="67990" marR="7554" marT="7554" marB="0"/>
                </a:tc>
                <a:extLst>
                  <a:ext uri="{0D108BD9-81ED-4DB2-BD59-A6C34878D82A}">
                    <a16:rowId xmlns:a16="http://schemas.microsoft.com/office/drawing/2014/main" val="1219075852"/>
                  </a:ext>
                </a:extLst>
              </a:tr>
              <a:tr h="577901">
                <a:tc>
                  <a:txBody>
                    <a:bodyPr/>
                    <a:lstStyle/>
                    <a:p>
                      <a:pPr algn="l" fontAlgn="t">
                        <a:buNone/>
                      </a:pPr>
                      <a:r>
                        <a:rPr lang="en-US" sz="1300" b="1" u="none" strike="noStrike" dirty="0">
                          <a:effectLst/>
                        </a:rPr>
                        <a:t> Tableau</a:t>
                      </a:r>
                      <a:endParaRPr lang="en-US" sz="1300" b="1" i="0" u="none" strike="noStrike" dirty="0">
                        <a:solidFill>
                          <a:srgbClr val="333333"/>
                        </a:solidFill>
                        <a:effectLst/>
                        <a:latin typeface="Arial" panose="020B0604020202020204" pitchFamily="34" charset="0"/>
                      </a:endParaRPr>
                    </a:p>
                  </a:txBody>
                  <a:tcPr marL="67990" marR="7554" marT="7554" marB="0"/>
                </a:tc>
                <a:tc>
                  <a:txBody>
                    <a:bodyPr/>
                    <a:lstStyle/>
                    <a:p>
                      <a:pPr algn="l" fontAlgn="t">
                        <a:buNone/>
                      </a:pPr>
                      <a:r>
                        <a:rPr lang="en-US" sz="1300" u="none" strike="noStrike">
                          <a:effectLst/>
                        </a:rPr>
                        <a:t>Advanced and interactive dashboards, real-time data analysis, AI-powered insights, real-time collaboration, geospatial visualization</a:t>
                      </a:r>
                      <a:endParaRPr lang="en-US" sz="1300" b="0" i="0" u="none" strike="noStrike">
                        <a:solidFill>
                          <a:srgbClr val="333333"/>
                        </a:solidFill>
                        <a:effectLst/>
                        <a:latin typeface="Arial" panose="020B0604020202020204" pitchFamily="34" charset="0"/>
                      </a:endParaRPr>
                    </a:p>
                  </a:txBody>
                  <a:tcPr marL="67990" marR="7554" marT="7554" marB="0"/>
                </a:tc>
                <a:tc>
                  <a:txBody>
                    <a:bodyPr/>
                    <a:lstStyle/>
                    <a:p>
                      <a:pPr algn="l" fontAlgn="t">
                        <a:buNone/>
                      </a:pPr>
                      <a:r>
                        <a:rPr lang="en-US" sz="1300" u="none" strike="noStrike">
                          <a:effectLst/>
                        </a:rPr>
                        <a:t>From $15/user/month</a:t>
                      </a:r>
                      <a:endParaRPr lang="en-US" sz="1300" b="0" i="0" u="none" strike="noStrike">
                        <a:solidFill>
                          <a:srgbClr val="333333"/>
                        </a:solidFill>
                        <a:effectLst/>
                        <a:latin typeface="Arial" panose="020B0604020202020204" pitchFamily="34" charset="0"/>
                      </a:endParaRPr>
                    </a:p>
                  </a:txBody>
                  <a:tcPr marL="67990" marR="7554" marT="7554" marB="0"/>
                </a:tc>
                <a:tc>
                  <a:txBody>
                    <a:bodyPr/>
                    <a:lstStyle/>
                    <a:p>
                      <a:pPr algn="l" fontAlgn="t">
                        <a:buNone/>
                      </a:pPr>
                      <a:r>
                        <a:rPr lang="en-US" sz="1300" u="none" strike="noStrike">
                          <a:effectLst/>
                        </a:rPr>
                        <a:t>Data analysts, enterprises</a:t>
                      </a:r>
                      <a:endParaRPr lang="en-US" sz="1300" b="0" i="0" u="none" strike="noStrike">
                        <a:solidFill>
                          <a:srgbClr val="333333"/>
                        </a:solidFill>
                        <a:effectLst/>
                        <a:latin typeface="Arial" panose="020B0604020202020204" pitchFamily="34" charset="0"/>
                      </a:endParaRPr>
                    </a:p>
                  </a:txBody>
                  <a:tcPr marL="67990" marR="7554" marT="7554" marB="0"/>
                </a:tc>
                <a:tc>
                  <a:txBody>
                    <a:bodyPr/>
                    <a:lstStyle/>
                    <a:p>
                      <a:pPr algn="l" fontAlgn="t">
                        <a:buNone/>
                      </a:pPr>
                      <a:r>
                        <a:rPr lang="en-US" sz="1300" u="none" strike="noStrike">
                          <a:effectLst/>
                        </a:rPr>
                        <a:t>Complex data visualization, real-time analytics, storytelling dashboards</a:t>
                      </a:r>
                      <a:endParaRPr lang="en-US" sz="1300" b="0" i="0" u="none" strike="noStrike">
                        <a:solidFill>
                          <a:srgbClr val="333333"/>
                        </a:solidFill>
                        <a:effectLst/>
                        <a:latin typeface="Arial" panose="020B0604020202020204" pitchFamily="34" charset="0"/>
                      </a:endParaRPr>
                    </a:p>
                  </a:txBody>
                  <a:tcPr marL="67990" marR="7554" marT="7554" marB="0"/>
                </a:tc>
                <a:extLst>
                  <a:ext uri="{0D108BD9-81ED-4DB2-BD59-A6C34878D82A}">
                    <a16:rowId xmlns:a16="http://schemas.microsoft.com/office/drawing/2014/main" val="632637813"/>
                  </a:ext>
                </a:extLst>
              </a:tr>
              <a:tr h="388252">
                <a:tc>
                  <a:txBody>
                    <a:bodyPr/>
                    <a:lstStyle/>
                    <a:p>
                      <a:pPr algn="l" fontAlgn="t">
                        <a:buNone/>
                      </a:pPr>
                      <a:r>
                        <a:rPr lang="en-US" sz="1300" b="1" u="none" strike="noStrike">
                          <a:effectLst/>
                        </a:rPr>
                        <a:t>HubSpot</a:t>
                      </a:r>
                      <a:endParaRPr lang="en-US" sz="1300" b="1" i="0" u="none" strike="noStrike">
                        <a:solidFill>
                          <a:srgbClr val="333333"/>
                        </a:solidFill>
                        <a:effectLst/>
                        <a:latin typeface="Arial" panose="020B0604020202020204" pitchFamily="34" charset="0"/>
                      </a:endParaRPr>
                    </a:p>
                  </a:txBody>
                  <a:tcPr marL="67990" marR="7554" marT="7554" marB="0"/>
                </a:tc>
                <a:tc>
                  <a:txBody>
                    <a:bodyPr/>
                    <a:lstStyle/>
                    <a:p>
                      <a:pPr algn="l" fontAlgn="t">
                        <a:buNone/>
                      </a:pPr>
                      <a:r>
                        <a:rPr lang="en-US" sz="1300" u="none" strike="noStrike">
                          <a:effectLst/>
                        </a:rPr>
                        <a:t>CRM reporting and data visualization, integration with BI tools</a:t>
                      </a:r>
                      <a:endParaRPr lang="en-US" sz="1300" b="0" i="0" u="none" strike="noStrike">
                        <a:solidFill>
                          <a:srgbClr val="333333"/>
                        </a:solidFill>
                        <a:effectLst/>
                        <a:latin typeface="Arial" panose="020B0604020202020204" pitchFamily="34" charset="0"/>
                      </a:endParaRPr>
                    </a:p>
                  </a:txBody>
                  <a:tcPr marL="67990" marR="7554" marT="7554" marB="0"/>
                </a:tc>
                <a:tc>
                  <a:txBody>
                    <a:bodyPr/>
                    <a:lstStyle/>
                    <a:p>
                      <a:pPr algn="l" fontAlgn="t">
                        <a:buNone/>
                      </a:pPr>
                      <a:r>
                        <a:rPr lang="en-US" sz="1300" u="none" strike="noStrike">
                          <a:effectLst/>
                        </a:rPr>
                        <a:t>From $15/mo/seat</a:t>
                      </a:r>
                      <a:endParaRPr lang="en-US" sz="1300" b="0" i="0" u="none" strike="noStrike">
                        <a:solidFill>
                          <a:srgbClr val="333333"/>
                        </a:solidFill>
                        <a:effectLst/>
                        <a:latin typeface="Arial" panose="020B0604020202020204" pitchFamily="34" charset="0"/>
                      </a:endParaRPr>
                    </a:p>
                  </a:txBody>
                  <a:tcPr marL="67990" marR="7554" marT="7554" marB="0"/>
                </a:tc>
                <a:tc>
                  <a:txBody>
                    <a:bodyPr/>
                    <a:lstStyle/>
                    <a:p>
                      <a:pPr algn="l" fontAlgn="t">
                        <a:buNone/>
                      </a:pPr>
                      <a:r>
                        <a:rPr lang="en-US" sz="1300" u="none" strike="noStrike">
                          <a:effectLst/>
                        </a:rPr>
                        <a:t>Marketing and sales teams</a:t>
                      </a:r>
                      <a:endParaRPr lang="en-US" sz="1300" b="0" i="0" u="none" strike="noStrike">
                        <a:solidFill>
                          <a:srgbClr val="333333"/>
                        </a:solidFill>
                        <a:effectLst/>
                        <a:latin typeface="Arial" panose="020B0604020202020204" pitchFamily="34" charset="0"/>
                      </a:endParaRPr>
                    </a:p>
                  </a:txBody>
                  <a:tcPr marL="67990" marR="7554" marT="7554" marB="0"/>
                </a:tc>
                <a:tc>
                  <a:txBody>
                    <a:bodyPr/>
                    <a:lstStyle/>
                    <a:p>
                      <a:pPr algn="l" fontAlgn="t">
                        <a:buNone/>
                      </a:pPr>
                      <a:r>
                        <a:rPr lang="en-US" sz="1300" u="none" strike="noStrike" dirty="0">
                          <a:effectLst/>
                        </a:rPr>
                        <a:t>Visualizing customer trends, marketing funnels, and sales performance</a:t>
                      </a:r>
                      <a:endParaRPr lang="en-US" sz="1300" b="0" i="0" u="none" strike="noStrike" dirty="0">
                        <a:solidFill>
                          <a:srgbClr val="333333"/>
                        </a:solidFill>
                        <a:effectLst/>
                        <a:latin typeface="Arial" panose="020B0604020202020204" pitchFamily="34" charset="0"/>
                      </a:endParaRPr>
                    </a:p>
                  </a:txBody>
                  <a:tcPr marL="67990" marR="7554" marT="7554" marB="0"/>
                </a:tc>
                <a:extLst>
                  <a:ext uri="{0D108BD9-81ED-4DB2-BD59-A6C34878D82A}">
                    <a16:rowId xmlns:a16="http://schemas.microsoft.com/office/drawing/2014/main" val="237468126"/>
                  </a:ext>
                </a:extLst>
              </a:tr>
              <a:tr h="577901">
                <a:tc>
                  <a:txBody>
                    <a:bodyPr/>
                    <a:lstStyle/>
                    <a:p>
                      <a:pPr algn="l" fontAlgn="t">
                        <a:buNone/>
                      </a:pPr>
                      <a:r>
                        <a:rPr lang="en-US" sz="1300" b="1" u="none" strike="noStrike" dirty="0">
                          <a:effectLst/>
                        </a:rPr>
                        <a:t>Microsoft Power BI</a:t>
                      </a:r>
                      <a:endParaRPr lang="en-US" sz="1300" b="1" i="0" u="none" strike="noStrike" dirty="0">
                        <a:solidFill>
                          <a:srgbClr val="333333"/>
                        </a:solidFill>
                        <a:effectLst/>
                        <a:latin typeface="Arial" panose="020B0604020202020204" pitchFamily="34" charset="0"/>
                      </a:endParaRPr>
                    </a:p>
                  </a:txBody>
                  <a:tcPr marL="67990" marR="7554" marT="7554" marB="0"/>
                </a:tc>
                <a:tc>
                  <a:txBody>
                    <a:bodyPr/>
                    <a:lstStyle/>
                    <a:p>
                      <a:pPr algn="l" fontAlgn="t">
                        <a:buNone/>
                      </a:pPr>
                      <a:r>
                        <a:rPr lang="en-US" sz="1300" u="none" strike="noStrike">
                          <a:effectLst/>
                        </a:rPr>
                        <a:t>Interactive dashboards, data modeling, AI insights, drill-downs, strong Microsoft integration</a:t>
                      </a:r>
                      <a:endParaRPr lang="en-US" sz="1300" b="0" i="0" u="none" strike="noStrike">
                        <a:solidFill>
                          <a:srgbClr val="333333"/>
                        </a:solidFill>
                        <a:effectLst/>
                        <a:latin typeface="Arial" panose="020B0604020202020204" pitchFamily="34" charset="0"/>
                      </a:endParaRPr>
                    </a:p>
                  </a:txBody>
                  <a:tcPr marL="67990" marR="7554" marT="7554" marB="0"/>
                </a:tc>
                <a:tc>
                  <a:txBody>
                    <a:bodyPr/>
                    <a:lstStyle/>
                    <a:p>
                      <a:pPr algn="l" fontAlgn="t">
                        <a:buNone/>
                      </a:pPr>
                      <a:r>
                        <a:rPr lang="en-US" sz="1300" u="none" strike="noStrike" dirty="0">
                          <a:effectLst/>
                        </a:rPr>
                        <a:t>Free; Paid plans from $10/user/month</a:t>
                      </a:r>
                      <a:endParaRPr lang="en-US" sz="1300" b="0" i="0" u="none" strike="noStrike" dirty="0">
                        <a:solidFill>
                          <a:srgbClr val="333333"/>
                        </a:solidFill>
                        <a:effectLst/>
                        <a:latin typeface="Arial" panose="020B0604020202020204" pitchFamily="34" charset="0"/>
                      </a:endParaRPr>
                    </a:p>
                  </a:txBody>
                  <a:tcPr marL="67990" marR="7554" marT="7554" marB="0"/>
                </a:tc>
                <a:tc>
                  <a:txBody>
                    <a:bodyPr/>
                    <a:lstStyle/>
                    <a:p>
                      <a:pPr algn="l" fontAlgn="t">
                        <a:buNone/>
                      </a:pPr>
                      <a:r>
                        <a:rPr lang="en-US" sz="1300" u="none" strike="noStrike">
                          <a:effectLst/>
                        </a:rPr>
                        <a:t>Business analysts, enterprises</a:t>
                      </a:r>
                      <a:endParaRPr lang="en-US" sz="1300" b="0" i="0" u="none" strike="noStrike">
                        <a:solidFill>
                          <a:srgbClr val="333333"/>
                        </a:solidFill>
                        <a:effectLst/>
                        <a:latin typeface="Arial" panose="020B0604020202020204" pitchFamily="34" charset="0"/>
                      </a:endParaRPr>
                    </a:p>
                  </a:txBody>
                  <a:tcPr marL="67990" marR="7554" marT="7554" marB="0"/>
                </a:tc>
                <a:tc>
                  <a:txBody>
                    <a:bodyPr/>
                    <a:lstStyle/>
                    <a:p>
                      <a:pPr algn="l" fontAlgn="t">
                        <a:buNone/>
                      </a:pPr>
                      <a:r>
                        <a:rPr lang="en-US" sz="1300" u="none" strike="noStrike">
                          <a:effectLst/>
                        </a:rPr>
                        <a:t>Connecting multiple data sources, advanced analytics, real-time dashboards</a:t>
                      </a:r>
                      <a:endParaRPr lang="en-US" sz="1300" b="0" i="0" u="none" strike="noStrike">
                        <a:solidFill>
                          <a:srgbClr val="333333"/>
                        </a:solidFill>
                        <a:effectLst/>
                        <a:latin typeface="Arial" panose="020B0604020202020204" pitchFamily="34" charset="0"/>
                      </a:endParaRPr>
                    </a:p>
                  </a:txBody>
                  <a:tcPr marL="67990" marR="7554" marT="7554" marB="0"/>
                </a:tc>
                <a:extLst>
                  <a:ext uri="{0D108BD9-81ED-4DB2-BD59-A6C34878D82A}">
                    <a16:rowId xmlns:a16="http://schemas.microsoft.com/office/drawing/2014/main" val="2791144528"/>
                  </a:ext>
                </a:extLst>
              </a:tr>
              <a:tr h="577901">
                <a:tc>
                  <a:txBody>
                    <a:bodyPr/>
                    <a:lstStyle/>
                    <a:p>
                      <a:pPr algn="l" fontAlgn="t">
                        <a:buNone/>
                      </a:pPr>
                      <a:r>
                        <a:rPr lang="en-US" sz="1300" b="1" u="none" strike="noStrike" dirty="0" err="1">
                          <a:effectLst/>
                        </a:rPr>
                        <a:t>RawGraphs</a:t>
                      </a:r>
                      <a:endParaRPr lang="en-US" sz="1300" b="1" i="0" u="none" strike="noStrike" dirty="0">
                        <a:solidFill>
                          <a:srgbClr val="333333"/>
                        </a:solidFill>
                        <a:effectLst/>
                        <a:latin typeface="Arial" panose="020B0604020202020204" pitchFamily="34" charset="0"/>
                      </a:endParaRPr>
                    </a:p>
                  </a:txBody>
                  <a:tcPr marL="67990" marR="7554" marT="7554" marB="0"/>
                </a:tc>
                <a:tc>
                  <a:txBody>
                    <a:bodyPr/>
                    <a:lstStyle/>
                    <a:p>
                      <a:pPr algn="l" fontAlgn="t">
                        <a:buNone/>
                      </a:pPr>
                      <a:r>
                        <a:rPr lang="en-US" sz="1300" u="none" strike="noStrike">
                          <a:effectLst/>
                        </a:rPr>
                        <a:t>Open-source, unique chart types (alluvial, chord, sunburst), direct data import via CSV/TSV/JSON/API, SVG export</a:t>
                      </a:r>
                      <a:endParaRPr lang="en-US" sz="1300" b="0" i="0" u="none" strike="noStrike">
                        <a:solidFill>
                          <a:srgbClr val="333333"/>
                        </a:solidFill>
                        <a:effectLst/>
                        <a:latin typeface="Arial" panose="020B0604020202020204" pitchFamily="34" charset="0"/>
                      </a:endParaRPr>
                    </a:p>
                  </a:txBody>
                  <a:tcPr marL="67990" marR="7554" marT="7554" marB="0"/>
                </a:tc>
                <a:tc>
                  <a:txBody>
                    <a:bodyPr/>
                    <a:lstStyle/>
                    <a:p>
                      <a:pPr algn="l" fontAlgn="t">
                        <a:buNone/>
                      </a:pPr>
                      <a:r>
                        <a:rPr lang="en-US" sz="1300" u="none" strike="noStrike">
                          <a:effectLst/>
                        </a:rPr>
                        <a:t>Free</a:t>
                      </a:r>
                      <a:endParaRPr lang="en-US" sz="1300" b="0" i="0" u="none" strike="noStrike">
                        <a:solidFill>
                          <a:srgbClr val="333333"/>
                        </a:solidFill>
                        <a:effectLst/>
                        <a:latin typeface="Arial" panose="020B0604020202020204" pitchFamily="34" charset="0"/>
                      </a:endParaRPr>
                    </a:p>
                  </a:txBody>
                  <a:tcPr marL="67990" marR="7554" marT="7554" marB="0"/>
                </a:tc>
                <a:tc>
                  <a:txBody>
                    <a:bodyPr/>
                    <a:lstStyle/>
                    <a:p>
                      <a:pPr algn="l" fontAlgn="t">
                        <a:buNone/>
                      </a:pPr>
                      <a:r>
                        <a:rPr lang="en-US" sz="1300" u="none" strike="noStrike">
                          <a:effectLst/>
                        </a:rPr>
                        <a:t>Designers, researchers</a:t>
                      </a:r>
                      <a:endParaRPr lang="en-US" sz="1300" b="0" i="0" u="none" strike="noStrike">
                        <a:solidFill>
                          <a:srgbClr val="333333"/>
                        </a:solidFill>
                        <a:effectLst/>
                        <a:latin typeface="Arial" panose="020B0604020202020204" pitchFamily="34" charset="0"/>
                      </a:endParaRPr>
                    </a:p>
                  </a:txBody>
                  <a:tcPr marL="67990" marR="7554" marT="7554" marB="0"/>
                </a:tc>
                <a:tc>
                  <a:txBody>
                    <a:bodyPr/>
                    <a:lstStyle/>
                    <a:p>
                      <a:pPr algn="l" fontAlgn="t">
                        <a:buNone/>
                      </a:pPr>
                      <a:r>
                        <a:rPr lang="en-US" sz="1300" u="none" strike="noStrike">
                          <a:effectLst/>
                        </a:rPr>
                        <a:t>Creating highly customized data visualizations for research or design workflows</a:t>
                      </a:r>
                      <a:endParaRPr lang="en-US" sz="1300" b="0" i="0" u="none" strike="noStrike">
                        <a:solidFill>
                          <a:srgbClr val="333333"/>
                        </a:solidFill>
                        <a:effectLst/>
                        <a:latin typeface="Arial" panose="020B0604020202020204" pitchFamily="34" charset="0"/>
                      </a:endParaRPr>
                    </a:p>
                  </a:txBody>
                  <a:tcPr marL="67990" marR="7554" marT="7554" marB="0"/>
                </a:tc>
                <a:extLst>
                  <a:ext uri="{0D108BD9-81ED-4DB2-BD59-A6C34878D82A}">
                    <a16:rowId xmlns:a16="http://schemas.microsoft.com/office/drawing/2014/main" val="1451926423"/>
                  </a:ext>
                </a:extLst>
              </a:tr>
              <a:tr h="577901">
                <a:tc>
                  <a:txBody>
                    <a:bodyPr/>
                    <a:lstStyle/>
                    <a:p>
                      <a:pPr algn="l" fontAlgn="t">
                        <a:buNone/>
                      </a:pPr>
                      <a:r>
                        <a:rPr lang="en-US" sz="1300" b="1" u="none" strike="noStrike" dirty="0">
                          <a:effectLst/>
                        </a:rPr>
                        <a:t>Flourish</a:t>
                      </a:r>
                      <a:endParaRPr lang="en-US" sz="1300" b="1" i="0" u="none" strike="noStrike" dirty="0">
                        <a:solidFill>
                          <a:srgbClr val="333333"/>
                        </a:solidFill>
                        <a:effectLst/>
                        <a:latin typeface="Arial" panose="020B0604020202020204" pitchFamily="34" charset="0"/>
                      </a:endParaRPr>
                    </a:p>
                  </a:txBody>
                  <a:tcPr marL="67990" marR="7554" marT="7554" marB="0"/>
                </a:tc>
                <a:tc>
                  <a:txBody>
                    <a:bodyPr/>
                    <a:lstStyle/>
                    <a:p>
                      <a:pPr algn="l" fontAlgn="t">
                        <a:buNone/>
                      </a:pPr>
                      <a:r>
                        <a:rPr lang="en-US" sz="1300" u="none" strike="noStrike" dirty="0">
                          <a:effectLst/>
                        </a:rPr>
                        <a:t>50+ templates, interactive maps and charts, animations, live data updates, no coding required</a:t>
                      </a:r>
                      <a:endParaRPr lang="en-US" sz="1300" b="0" i="0" u="none" strike="noStrike" dirty="0">
                        <a:solidFill>
                          <a:srgbClr val="333333"/>
                        </a:solidFill>
                        <a:effectLst/>
                        <a:latin typeface="Arial" panose="020B0604020202020204" pitchFamily="34" charset="0"/>
                      </a:endParaRPr>
                    </a:p>
                  </a:txBody>
                  <a:tcPr marL="67990" marR="7554" marT="7554" marB="0"/>
                </a:tc>
                <a:tc>
                  <a:txBody>
                    <a:bodyPr/>
                    <a:lstStyle/>
                    <a:p>
                      <a:pPr algn="l" fontAlgn="t">
                        <a:buNone/>
                      </a:pPr>
                      <a:r>
                        <a:rPr lang="en-US" sz="1300" u="none" strike="noStrike">
                          <a:effectLst/>
                        </a:rPr>
                        <a:t>Free plan; Paid plans (custom pricing)</a:t>
                      </a:r>
                      <a:endParaRPr lang="en-US" sz="1300" b="0" i="0" u="none" strike="noStrike">
                        <a:solidFill>
                          <a:srgbClr val="333333"/>
                        </a:solidFill>
                        <a:effectLst/>
                        <a:latin typeface="Arial" panose="020B0604020202020204" pitchFamily="34" charset="0"/>
                      </a:endParaRPr>
                    </a:p>
                  </a:txBody>
                  <a:tcPr marL="67990" marR="7554" marT="7554" marB="0"/>
                </a:tc>
                <a:tc>
                  <a:txBody>
                    <a:bodyPr/>
                    <a:lstStyle/>
                    <a:p>
                      <a:pPr algn="l" fontAlgn="t">
                        <a:buNone/>
                      </a:pPr>
                      <a:r>
                        <a:rPr lang="en-US" sz="1300" u="none" strike="noStrike">
                          <a:effectLst/>
                        </a:rPr>
                        <a:t>Storytellers, marketers, educators</a:t>
                      </a:r>
                      <a:endParaRPr lang="en-US" sz="1300" b="0" i="0" u="none" strike="noStrike">
                        <a:solidFill>
                          <a:srgbClr val="333333"/>
                        </a:solidFill>
                        <a:effectLst/>
                        <a:latin typeface="Arial" panose="020B0604020202020204" pitchFamily="34" charset="0"/>
                      </a:endParaRPr>
                    </a:p>
                  </a:txBody>
                  <a:tcPr marL="67990" marR="7554" marT="7554" marB="0"/>
                </a:tc>
                <a:tc>
                  <a:txBody>
                    <a:bodyPr/>
                    <a:lstStyle/>
                    <a:p>
                      <a:pPr algn="l" fontAlgn="t">
                        <a:buNone/>
                      </a:pPr>
                      <a:r>
                        <a:rPr lang="en-US" sz="1300" u="none" strike="noStrike">
                          <a:effectLst/>
                        </a:rPr>
                        <a:t>Interactive data stories, dashboards, presentation, and embeddable visuals</a:t>
                      </a:r>
                      <a:endParaRPr lang="en-US" sz="1300" b="0" i="0" u="none" strike="noStrike">
                        <a:solidFill>
                          <a:srgbClr val="333333"/>
                        </a:solidFill>
                        <a:effectLst/>
                        <a:latin typeface="Arial" panose="020B0604020202020204" pitchFamily="34" charset="0"/>
                      </a:endParaRPr>
                    </a:p>
                  </a:txBody>
                  <a:tcPr marL="67990" marR="7554" marT="7554" marB="0"/>
                </a:tc>
                <a:extLst>
                  <a:ext uri="{0D108BD9-81ED-4DB2-BD59-A6C34878D82A}">
                    <a16:rowId xmlns:a16="http://schemas.microsoft.com/office/drawing/2014/main" val="474169568"/>
                  </a:ext>
                </a:extLst>
              </a:tr>
              <a:tr h="577901">
                <a:tc>
                  <a:txBody>
                    <a:bodyPr/>
                    <a:lstStyle/>
                    <a:p>
                      <a:pPr algn="l" fontAlgn="t">
                        <a:buNone/>
                      </a:pPr>
                      <a:r>
                        <a:rPr lang="en-US" sz="1300" b="1" u="none" strike="noStrike" dirty="0">
                          <a:effectLst/>
                        </a:rPr>
                        <a:t>Sisense</a:t>
                      </a:r>
                      <a:endParaRPr lang="en-US" sz="1300" b="1" i="0" u="none" strike="noStrike" dirty="0">
                        <a:solidFill>
                          <a:srgbClr val="333333"/>
                        </a:solidFill>
                        <a:effectLst/>
                        <a:latin typeface="Arial" panose="020B0604020202020204" pitchFamily="34" charset="0"/>
                      </a:endParaRPr>
                    </a:p>
                  </a:txBody>
                  <a:tcPr marL="67990" marR="7554" marT="7554" marB="0"/>
                </a:tc>
                <a:tc>
                  <a:txBody>
                    <a:bodyPr/>
                    <a:lstStyle/>
                    <a:p>
                      <a:pPr algn="l" fontAlgn="t">
                        <a:buNone/>
                      </a:pPr>
                      <a:r>
                        <a:rPr lang="en-US" sz="1300" u="none" strike="noStrike">
                          <a:effectLst/>
                        </a:rPr>
                        <a:t>Embedded interactive visualizations, AI-driven insights, data modeling and connectivity, cloud deployment</a:t>
                      </a:r>
                      <a:endParaRPr lang="en-US" sz="1300" b="0" i="0" u="none" strike="noStrike">
                        <a:solidFill>
                          <a:srgbClr val="333333"/>
                        </a:solidFill>
                        <a:effectLst/>
                        <a:latin typeface="Arial" panose="020B0604020202020204" pitchFamily="34" charset="0"/>
                      </a:endParaRPr>
                    </a:p>
                  </a:txBody>
                  <a:tcPr marL="67990" marR="7554" marT="7554" marB="0"/>
                </a:tc>
                <a:tc>
                  <a:txBody>
                    <a:bodyPr/>
                    <a:lstStyle/>
                    <a:p>
                      <a:pPr algn="l" fontAlgn="t">
                        <a:buNone/>
                      </a:pPr>
                      <a:r>
                        <a:rPr lang="en-US" sz="1300" u="none" strike="noStrike">
                          <a:effectLst/>
                        </a:rPr>
                        <a:t>Get quote</a:t>
                      </a:r>
                      <a:endParaRPr lang="en-US" sz="1300" b="0" i="0" u="none" strike="noStrike">
                        <a:solidFill>
                          <a:srgbClr val="333333"/>
                        </a:solidFill>
                        <a:effectLst/>
                        <a:latin typeface="Arial" panose="020B0604020202020204" pitchFamily="34" charset="0"/>
                      </a:endParaRPr>
                    </a:p>
                  </a:txBody>
                  <a:tcPr marL="67990" marR="7554" marT="7554" marB="0"/>
                </a:tc>
                <a:tc>
                  <a:txBody>
                    <a:bodyPr/>
                    <a:lstStyle/>
                    <a:p>
                      <a:pPr algn="l" fontAlgn="t">
                        <a:buNone/>
                      </a:pPr>
                      <a:r>
                        <a:rPr lang="en-US" sz="1300" u="none" strike="noStrike">
                          <a:effectLst/>
                        </a:rPr>
                        <a:t>Enterprises</a:t>
                      </a:r>
                      <a:endParaRPr lang="en-US" sz="1300" b="0" i="0" u="none" strike="noStrike">
                        <a:solidFill>
                          <a:srgbClr val="333333"/>
                        </a:solidFill>
                        <a:effectLst/>
                        <a:latin typeface="Arial" panose="020B0604020202020204" pitchFamily="34" charset="0"/>
                      </a:endParaRPr>
                    </a:p>
                  </a:txBody>
                  <a:tcPr marL="67990" marR="7554" marT="7554" marB="0"/>
                </a:tc>
                <a:tc>
                  <a:txBody>
                    <a:bodyPr/>
                    <a:lstStyle/>
                    <a:p>
                      <a:pPr algn="l" fontAlgn="t">
                        <a:buNone/>
                      </a:pPr>
                      <a:r>
                        <a:rPr lang="en-US" sz="1300" u="none" strike="noStrike">
                          <a:effectLst/>
                        </a:rPr>
                        <a:t>Creating BI dashboards with advanced drill-down capabilities</a:t>
                      </a:r>
                      <a:endParaRPr lang="en-US" sz="1300" b="0" i="0" u="none" strike="noStrike">
                        <a:solidFill>
                          <a:srgbClr val="333333"/>
                        </a:solidFill>
                        <a:effectLst/>
                        <a:latin typeface="Arial" panose="020B0604020202020204" pitchFamily="34" charset="0"/>
                      </a:endParaRPr>
                    </a:p>
                  </a:txBody>
                  <a:tcPr marL="67990" marR="7554" marT="7554" marB="0"/>
                </a:tc>
                <a:extLst>
                  <a:ext uri="{0D108BD9-81ED-4DB2-BD59-A6C34878D82A}">
                    <a16:rowId xmlns:a16="http://schemas.microsoft.com/office/drawing/2014/main" val="388565059"/>
                  </a:ext>
                </a:extLst>
              </a:tr>
              <a:tr h="767550">
                <a:tc>
                  <a:txBody>
                    <a:bodyPr/>
                    <a:lstStyle/>
                    <a:p>
                      <a:pPr algn="l" fontAlgn="t">
                        <a:buNone/>
                      </a:pPr>
                      <a:r>
                        <a:rPr lang="en-US" sz="1300" b="1" u="none" strike="noStrike" dirty="0">
                          <a:effectLst/>
                        </a:rPr>
                        <a:t>Databox</a:t>
                      </a:r>
                      <a:endParaRPr lang="en-US" sz="1300" b="1" i="0" u="none" strike="noStrike" dirty="0">
                        <a:solidFill>
                          <a:srgbClr val="333333"/>
                        </a:solidFill>
                        <a:effectLst/>
                        <a:latin typeface="Arial" panose="020B0604020202020204" pitchFamily="34" charset="0"/>
                      </a:endParaRPr>
                    </a:p>
                  </a:txBody>
                  <a:tcPr marL="67990" marR="7554" marT="7554" marB="0"/>
                </a:tc>
                <a:tc>
                  <a:txBody>
                    <a:bodyPr/>
                    <a:lstStyle/>
                    <a:p>
                      <a:pPr algn="l" fontAlgn="t">
                        <a:buNone/>
                      </a:pPr>
                      <a:r>
                        <a:rPr lang="en-US" sz="1300" u="none" strike="noStrike">
                          <a:effectLst/>
                        </a:rPr>
                        <a:t>Centralized metrics and visual dashboards, AI performance summaries, dashboard templates, TV and mobile dashboards, white-labeling</a:t>
                      </a:r>
                      <a:endParaRPr lang="en-US" sz="1300" b="0" i="0" u="none" strike="noStrike">
                        <a:solidFill>
                          <a:srgbClr val="333333"/>
                        </a:solidFill>
                        <a:effectLst/>
                        <a:latin typeface="Arial" panose="020B0604020202020204" pitchFamily="34" charset="0"/>
                      </a:endParaRPr>
                    </a:p>
                  </a:txBody>
                  <a:tcPr marL="67990" marR="7554" marT="7554" marB="0"/>
                </a:tc>
                <a:tc>
                  <a:txBody>
                    <a:bodyPr/>
                    <a:lstStyle/>
                    <a:p>
                      <a:pPr algn="l" fontAlgn="t">
                        <a:buNone/>
                      </a:pPr>
                      <a:r>
                        <a:rPr lang="en-US" sz="1300" u="none" strike="noStrike">
                          <a:effectLst/>
                        </a:rPr>
                        <a:t>Free; Paid starts at $47/month</a:t>
                      </a:r>
                      <a:endParaRPr lang="en-US" sz="1300" b="0" i="0" u="none" strike="noStrike">
                        <a:solidFill>
                          <a:srgbClr val="333333"/>
                        </a:solidFill>
                        <a:effectLst/>
                        <a:latin typeface="Arial" panose="020B0604020202020204" pitchFamily="34" charset="0"/>
                      </a:endParaRPr>
                    </a:p>
                  </a:txBody>
                  <a:tcPr marL="67990" marR="7554" marT="7554" marB="0"/>
                </a:tc>
                <a:tc>
                  <a:txBody>
                    <a:bodyPr/>
                    <a:lstStyle/>
                    <a:p>
                      <a:pPr algn="l" fontAlgn="t">
                        <a:buNone/>
                      </a:pPr>
                      <a:r>
                        <a:rPr lang="en-US" sz="1300" u="none" strike="noStrike">
                          <a:effectLst/>
                        </a:rPr>
                        <a:t>SMEs, marketing agencies</a:t>
                      </a:r>
                      <a:endParaRPr lang="en-US" sz="1300" b="0" i="0" u="none" strike="noStrike">
                        <a:solidFill>
                          <a:srgbClr val="333333"/>
                        </a:solidFill>
                        <a:effectLst/>
                        <a:latin typeface="Arial" panose="020B0604020202020204" pitchFamily="34" charset="0"/>
                      </a:endParaRPr>
                    </a:p>
                  </a:txBody>
                  <a:tcPr marL="67990" marR="7554" marT="7554" marB="0"/>
                </a:tc>
                <a:tc>
                  <a:txBody>
                    <a:bodyPr/>
                    <a:lstStyle/>
                    <a:p>
                      <a:pPr algn="l" fontAlgn="t">
                        <a:buNone/>
                      </a:pPr>
                      <a:r>
                        <a:rPr lang="en-US" sz="1300" u="none" strike="noStrike">
                          <a:effectLst/>
                        </a:rPr>
                        <a:t>Tracking KPIs from multiple data sources in visual dashboards</a:t>
                      </a:r>
                      <a:endParaRPr lang="en-US" sz="1300" b="0" i="0" u="none" strike="noStrike">
                        <a:solidFill>
                          <a:srgbClr val="333333"/>
                        </a:solidFill>
                        <a:effectLst/>
                        <a:latin typeface="Arial" panose="020B0604020202020204" pitchFamily="34" charset="0"/>
                      </a:endParaRPr>
                    </a:p>
                  </a:txBody>
                  <a:tcPr marL="67990" marR="7554" marT="7554" marB="0"/>
                </a:tc>
                <a:extLst>
                  <a:ext uri="{0D108BD9-81ED-4DB2-BD59-A6C34878D82A}">
                    <a16:rowId xmlns:a16="http://schemas.microsoft.com/office/drawing/2014/main" val="1796064073"/>
                  </a:ext>
                </a:extLst>
              </a:tr>
              <a:tr h="577901">
                <a:tc>
                  <a:txBody>
                    <a:bodyPr/>
                    <a:lstStyle/>
                    <a:p>
                      <a:pPr algn="l" fontAlgn="t">
                        <a:buNone/>
                      </a:pPr>
                      <a:r>
                        <a:rPr lang="en-US" sz="1300" b="1" u="none" strike="noStrike" dirty="0" err="1">
                          <a:effectLst/>
                        </a:rPr>
                        <a:t>Datawrapper</a:t>
                      </a:r>
                      <a:endParaRPr lang="en-US" sz="1300" b="1" i="0" u="none" strike="noStrike" dirty="0">
                        <a:solidFill>
                          <a:srgbClr val="333333"/>
                        </a:solidFill>
                        <a:effectLst/>
                        <a:latin typeface="Arial" panose="020B0604020202020204" pitchFamily="34" charset="0"/>
                      </a:endParaRPr>
                    </a:p>
                  </a:txBody>
                  <a:tcPr marL="67990" marR="7554" marT="7554" marB="0"/>
                </a:tc>
                <a:tc>
                  <a:txBody>
                    <a:bodyPr/>
                    <a:lstStyle/>
                    <a:p>
                      <a:pPr algn="l" fontAlgn="t">
                        <a:buNone/>
                      </a:pPr>
                      <a:r>
                        <a:rPr lang="en-US" sz="1300" u="none" strike="noStrike">
                          <a:effectLst/>
                        </a:rPr>
                        <a:t>Easy-to-use responsive charts, data import and integration, customization options, team collaboration</a:t>
                      </a:r>
                      <a:endParaRPr lang="en-US" sz="1300" b="0" i="0" u="none" strike="noStrike">
                        <a:solidFill>
                          <a:srgbClr val="333333"/>
                        </a:solidFill>
                        <a:effectLst/>
                        <a:latin typeface="Arial" panose="020B0604020202020204" pitchFamily="34" charset="0"/>
                      </a:endParaRPr>
                    </a:p>
                  </a:txBody>
                  <a:tcPr marL="67990" marR="7554" marT="7554" marB="0"/>
                </a:tc>
                <a:tc>
                  <a:txBody>
                    <a:bodyPr/>
                    <a:lstStyle/>
                    <a:p>
                      <a:pPr algn="l" fontAlgn="t">
                        <a:buNone/>
                      </a:pPr>
                      <a:r>
                        <a:rPr lang="en-US" sz="1300" u="none" strike="noStrike">
                          <a:effectLst/>
                        </a:rPr>
                        <a:t>Free; Paid starts at $599/month</a:t>
                      </a:r>
                      <a:endParaRPr lang="en-US" sz="1300" b="0" i="0" u="none" strike="noStrike">
                        <a:solidFill>
                          <a:srgbClr val="333333"/>
                        </a:solidFill>
                        <a:effectLst/>
                        <a:latin typeface="Arial" panose="020B0604020202020204" pitchFamily="34" charset="0"/>
                      </a:endParaRPr>
                    </a:p>
                  </a:txBody>
                  <a:tcPr marL="67990" marR="7554" marT="7554" marB="0"/>
                </a:tc>
                <a:tc>
                  <a:txBody>
                    <a:bodyPr/>
                    <a:lstStyle/>
                    <a:p>
                      <a:pPr algn="l" fontAlgn="t">
                        <a:buNone/>
                      </a:pPr>
                      <a:r>
                        <a:rPr lang="en-US" sz="1300" u="none" strike="noStrike">
                          <a:effectLst/>
                        </a:rPr>
                        <a:t>Journalists, researchers</a:t>
                      </a:r>
                      <a:endParaRPr lang="en-US" sz="1300" b="0" i="0" u="none" strike="noStrike">
                        <a:solidFill>
                          <a:srgbClr val="333333"/>
                        </a:solidFill>
                        <a:effectLst/>
                        <a:latin typeface="Arial" panose="020B0604020202020204" pitchFamily="34" charset="0"/>
                      </a:endParaRPr>
                    </a:p>
                  </a:txBody>
                  <a:tcPr marL="67990" marR="7554" marT="7554" marB="0"/>
                </a:tc>
                <a:tc>
                  <a:txBody>
                    <a:bodyPr/>
                    <a:lstStyle/>
                    <a:p>
                      <a:pPr algn="l" fontAlgn="t">
                        <a:buNone/>
                      </a:pPr>
                      <a:r>
                        <a:rPr lang="en-US" sz="1300" u="none" strike="noStrike">
                          <a:effectLst/>
                        </a:rPr>
                        <a:t>Visualizing survey data, news insights, and academic research</a:t>
                      </a:r>
                      <a:endParaRPr lang="en-US" sz="1300" b="0" i="0" u="none" strike="noStrike">
                        <a:solidFill>
                          <a:srgbClr val="333333"/>
                        </a:solidFill>
                        <a:effectLst/>
                        <a:latin typeface="Arial" panose="020B0604020202020204" pitchFamily="34" charset="0"/>
                      </a:endParaRPr>
                    </a:p>
                  </a:txBody>
                  <a:tcPr marL="67990" marR="7554" marT="7554" marB="0"/>
                </a:tc>
                <a:extLst>
                  <a:ext uri="{0D108BD9-81ED-4DB2-BD59-A6C34878D82A}">
                    <a16:rowId xmlns:a16="http://schemas.microsoft.com/office/drawing/2014/main" val="2822752180"/>
                  </a:ext>
                </a:extLst>
              </a:tr>
              <a:tr h="580659">
                <a:tc>
                  <a:txBody>
                    <a:bodyPr/>
                    <a:lstStyle/>
                    <a:p>
                      <a:pPr algn="l" fontAlgn="t">
                        <a:buNone/>
                      </a:pPr>
                      <a:r>
                        <a:rPr lang="en-US" sz="1300" b="1" u="none" strike="noStrike" dirty="0">
                          <a:effectLst/>
                        </a:rPr>
                        <a:t>Google Charts</a:t>
                      </a:r>
                      <a:endParaRPr lang="en-US" sz="1300" b="1" i="0" u="none" strike="noStrike" dirty="0">
                        <a:solidFill>
                          <a:srgbClr val="333333"/>
                        </a:solidFill>
                        <a:effectLst/>
                        <a:latin typeface="Arial" panose="020B0604020202020204" pitchFamily="34" charset="0"/>
                      </a:endParaRPr>
                    </a:p>
                  </a:txBody>
                  <a:tcPr marL="67990" marR="7554" marT="7554" marB="0"/>
                </a:tc>
                <a:tc>
                  <a:txBody>
                    <a:bodyPr/>
                    <a:lstStyle/>
                    <a:p>
                      <a:pPr algn="l" fontAlgn="t">
                        <a:buNone/>
                      </a:pPr>
                      <a:r>
                        <a:rPr lang="en-US" sz="1300" u="none" strike="noStrike">
                          <a:effectLst/>
                        </a:rPr>
                        <a:t>Free and customizable charts, multiple chart types, customization tools, real-time data update, team collaboration</a:t>
                      </a:r>
                      <a:endParaRPr lang="en-US" sz="1300" b="0" i="0" u="none" strike="noStrike">
                        <a:solidFill>
                          <a:srgbClr val="333333"/>
                        </a:solidFill>
                        <a:effectLst/>
                        <a:latin typeface="Arial" panose="020B0604020202020204" pitchFamily="34" charset="0"/>
                      </a:endParaRPr>
                    </a:p>
                  </a:txBody>
                  <a:tcPr marL="67990" marR="7554" marT="7554" marB="0"/>
                </a:tc>
                <a:tc>
                  <a:txBody>
                    <a:bodyPr/>
                    <a:lstStyle/>
                    <a:p>
                      <a:pPr algn="l" fontAlgn="t">
                        <a:buNone/>
                      </a:pPr>
                      <a:r>
                        <a:rPr lang="en-US" sz="1300" u="none" strike="noStrike">
                          <a:effectLst/>
                        </a:rPr>
                        <a:t>Free</a:t>
                      </a:r>
                      <a:endParaRPr lang="en-US" sz="1300" b="0" i="0" u="none" strike="noStrike">
                        <a:solidFill>
                          <a:srgbClr val="333333"/>
                        </a:solidFill>
                        <a:effectLst/>
                        <a:latin typeface="Arial" panose="020B0604020202020204" pitchFamily="34" charset="0"/>
                      </a:endParaRPr>
                    </a:p>
                  </a:txBody>
                  <a:tcPr marL="67990" marR="7554" marT="7554" marB="0"/>
                </a:tc>
                <a:tc>
                  <a:txBody>
                    <a:bodyPr/>
                    <a:lstStyle/>
                    <a:p>
                      <a:pPr algn="l" fontAlgn="t">
                        <a:buNone/>
                      </a:pPr>
                      <a:r>
                        <a:rPr lang="en-US" sz="1300" u="none" strike="noStrike">
                          <a:effectLst/>
                        </a:rPr>
                        <a:t>Developers</a:t>
                      </a:r>
                      <a:endParaRPr lang="en-US" sz="1300" b="0" i="0" u="none" strike="noStrike">
                        <a:solidFill>
                          <a:srgbClr val="333333"/>
                        </a:solidFill>
                        <a:effectLst/>
                        <a:latin typeface="Arial" panose="020B0604020202020204" pitchFamily="34" charset="0"/>
                      </a:endParaRPr>
                    </a:p>
                  </a:txBody>
                  <a:tcPr marL="67990" marR="7554" marT="7554" marB="0"/>
                </a:tc>
                <a:tc>
                  <a:txBody>
                    <a:bodyPr/>
                    <a:lstStyle/>
                    <a:p>
                      <a:pPr algn="l" fontAlgn="t">
                        <a:buNone/>
                      </a:pPr>
                      <a:r>
                        <a:rPr lang="en-US" sz="1300" u="none" strike="noStrike" dirty="0">
                          <a:effectLst/>
                        </a:rPr>
                        <a:t>Creating embeddable charts for websites and applications</a:t>
                      </a:r>
                      <a:endParaRPr lang="en-US" sz="1300" b="0" i="0" u="none" strike="noStrike" dirty="0">
                        <a:solidFill>
                          <a:srgbClr val="333333"/>
                        </a:solidFill>
                        <a:effectLst/>
                        <a:latin typeface="Arial" panose="020B0604020202020204" pitchFamily="34" charset="0"/>
                      </a:endParaRPr>
                    </a:p>
                  </a:txBody>
                  <a:tcPr marL="67990" marR="7554" marT="7554" marB="0"/>
                </a:tc>
                <a:extLst>
                  <a:ext uri="{0D108BD9-81ED-4DB2-BD59-A6C34878D82A}">
                    <a16:rowId xmlns:a16="http://schemas.microsoft.com/office/drawing/2014/main" val="1721542918"/>
                  </a:ext>
                </a:extLst>
              </a:tr>
            </a:tbl>
          </a:graphicData>
        </a:graphic>
      </p:graphicFrame>
    </p:spTree>
    <p:extLst>
      <p:ext uri="{BB962C8B-B14F-4D97-AF65-F5344CB8AC3E}">
        <p14:creationId xmlns:p14="http://schemas.microsoft.com/office/powerpoint/2010/main" val="53096831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idx="4294967295"/>
          </p:nvPr>
        </p:nvSpPr>
        <p:spPr>
          <a:xfrm>
            <a:off x="0" y="133350"/>
            <a:ext cx="7315200" cy="508000"/>
          </a:xfrm>
          <a:prstGeom prst="rect">
            <a:avLst/>
          </a:prstGeom>
        </p:spPr>
        <p:txBody>
          <a:bodyPr>
            <a:normAutofit fontScale="90000"/>
          </a:bodyPr>
          <a:lstStyle/>
          <a:p>
            <a:r>
              <a:rPr lang="en-US" sz="2800" dirty="0"/>
              <a:t>How many times does the digit 7 appear?</a:t>
            </a:r>
          </a:p>
        </p:txBody>
      </p:sp>
      <p:pic>
        <p:nvPicPr>
          <p:cNvPr id="2" name="Picture 1"/>
          <p:cNvPicPr>
            <a:picLocks noChangeAspect="1"/>
          </p:cNvPicPr>
          <p:nvPr/>
        </p:nvPicPr>
        <p:blipFill>
          <a:blip r:embed="rId3"/>
          <a:stretch>
            <a:fillRect/>
          </a:stretch>
        </p:blipFill>
        <p:spPr>
          <a:xfrm>
            <a:off x="2013837" y="573650"/>
            <a:ext cx="8926333" cy="6386113"/>
          </a:xfrm>
          <a:prstGeom prst="rect">
            <a:avLst/>
          </a:prstGeom>
        </p:spPr>
      </p:pic>
    </p:spTree>
    <p:extLst>
      <p:ext uri="{BB962C8B-B14F-4D97-AF65-F5344CB8AC3E}">
        <p14:creationId xmlns:p14="http://schemas.microsoft.com/office/powerpoint/2010/main" val="255276751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stretch>
            <a:fillRect/>
          </a:stretch>
        </p:blipFill>
        <p:spPr>
          <a:xfrm>
            <a:off x="2011184" y="573651"/>
            <a:ext cx="8845047" cy="6386113"/>
          </a:xfrm>
          <a:prstGeom prst="rect">
            <a:avLst/>
          </a:prstGeom>
        </p:spPr>
      </p:pic>
    </p:spTree>
    <p:extLst>
      <p:ext uri="{BB962C8B-B14F-4D97-AF65-F5344CB8AC3E}">
        <p14:creationId xmlns:p14="http://schemas.microsoft.com/office/powerpoint/2010/main" val="211611763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stretch>
            <a:fillRect/>
          </a:stretch>
        </p:blipFill>
        <p:spPr>
          <a:xfrm>
            <a:off x="2011184" y="573651"/>
            <a:ext cx="8845047" cy="6386113"/>
          </a:xfrm>
          <a:prstGeom prst="rect">
            <a:avLst/>
          </a:prstGeom>
        </p:spPr>
      </p:pic>
    </p:spTree>
    <p:extLst>
      <p:ext uri="{BB962C8B-B14F-4D97-AF65-F5344CB8AC3E}">
        <p14:creationId xmlns:p14="http://schemas.microsoft.com/office/powerpoint/2010/main" val="146165367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stretch>
            <a:fillRect/>
          </a:stretch>
        </p:blipFill>
        <p:spPr>
          <a:xfrm>
            <a:off x="2011184" y="573651"/>
            <a:ext cx="8845047" cy="6386113"/>
          </a:xfrm>
          <a:prstGeom prst="rect">
            <a:avLst/>
          </a:prstGeom>
        </p:spPr>
      </p:pic>
    </p:spTree>
    <p:extLst>
      <p:ext uri="{BB962C8B-B14F-4D97-AF65-F5344CB8AC3E}">
        <p14:creationId xmlns:p14="http://schemas.microsoft.com/office/powerpoint/2010/main" val="377307431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stretch>
            <a:fillRect/>
          </a:stretch>
        </p:blipFill>
        <p:spPr>
          <a:xfrm>
            <a:off x="2306455" y="529219"/>
            <a:ext cx="7544454" cy="5903472"/>
          </a:xfrm>
          <a:prstGeom prst="rect">
            <a:avLst/>
          </a:prstGeom>
        </p:spPr>
      </p:pic>
    </p:spTree>
    <p:extLst>
      <p:ext uri="{BB962C8B-B14F-4D97-AF65-F5344CB8AC3E}">
        <p14:creationId xmlns:p14="http://schemas.microsoft.com/office/powerpoint/2010/main" val="255029865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a:blip r:embed="rId3"/>
          <a:stretch>
            <a:fillRect/>
          </a:stretch>
        </p:blipFill>
        <p:spPr>
          <a:xfrm>
            <a:off x="4520200" y="248644"/>
            <a:ext cx="7495063" cy="6360712"/>
          </a:xfrm>
          <a:prstGeom prst="rect">
            <a:avLst/>
          </a:prstGeom>
        </p:spPr>
      </p:pic>
      <p:grpSp>
        <p:nvGrpSpPr>
          <p:cNvPr id="4" name="Group 3">
            <a:extLst>
              <a:ext uri="{FF2B5EF4-FFF2-40B4-BE49-F238E27FC236}">
                <a16:creationId xmlns:a16="http://schemas.microsoft.com/office/drawing/2014/main" id="{77B5A9EC-3EBD-9271-6928-6F3BF8B50520}"/>
              </a:ext>
            </a:extLst>
          </p:cNvPr>
          <p:cNvGrpSpPr/>
          <p:nvPr/>
        </p:nvGrpSpPr>
        <p:grpSpPr>
          <a:xfrm>
            <a:off x="318977" y="1499191"/>
            <a:ext cx="2823163" cy="1711842"/>
            <a:chOff x="318977" y="1499191"/>
            <a:chExt cx="2823163" cy="1711842"/>
          </a:xfrm>
        </p:grpSpPr>
        <p:sp>
          <p:nvSpPr>
            <p:cNvPr id="2" name="Double Wave 1">
              <a:extLst>
                <a:ext uri="{FF2B5EF4-FFF2-40B4-BE49-F238E27FC236}">
                  <a16:creationId xmlns:a16="http://schemas.microsoft.com/office/drawing/2014/main" id="{6646D6A2-57EF-DA49-8761-7A441D1737C5}"/>
                </a:ext>
              </a:extLst>
            </p:cNvPr>
            <p:cNvSpPr/>
            <p:nvPr/>
          </p:nvSpPr>
          <p:spPr>
            <a:xfrm>
              <a:off x="318977" y="1499191"/>
              <a:ext cx="2823163" cy="1711842"/>
            </a:xfrm>
            <a:prstGeom prst="doubleWave">
              <a:avLst/>
            </a:prstGeom>
            <a:solidFill>
              <a:schemeClr val="tx2">
                <a:lumMod val="25000"/>
                <a:lumOff val="7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Box 2">
              <a:extLst>
                <a:ext uri="{FF2B5EF4-FFF2-40B4-BE49-F238E27FC236}">
                  <a16:creationId xmlns:a16="http://schemas.microsoft.com/office/drawing/2014/main" id="{706D1920-D768-6DE2-EEAC-308ED7909375}"/>
                </a:ext>
              </a:extLst>
            </p:cNvPr>
            <p:cNvSpPr txBox="1"/>
            <p:nvPr/>
          </p:nvSpPr>
          <p:spPr>
            <a:xfrm>
              <a:off x="318977" y="1662614"/>
              <a:ext cx="2823162" cy="954107"/>
            </a:xfrm>
            <a:prstGeom prst="rect">
              <a:avLst/>
            </a:prstGeom>
            <a:noFill/>
          </p:spPr>
          <p:txBody>
            <a:bodyPr wrap="square" rtlCol="0">
              <a:spAutoFit/>
            </a:bodyPr>
            <a:lstStyle/>
            <a:p>
              <a:r>
                <a:rPr lang="en-US" sz="2800" b="1" dirty="0"/>
                <a:t>PRE-ATTENTIVE ATTRIBUTE</a:t>
              </a:r>
            </a:p>
          </p:txBody>
        </p:sp>
      </p:grpSp>
      <p:sp>
        <p:nvSpPr>
          <p:cNvPr id="7" name="TextBox 6">
            <a:extLst>
              <a:ext uri="{FF2B5EF4-FFF2-40B4-BE49-F238E27FC236}">
                <a16:creationId xmlns:a16="http://schemas.microsoft.com/office/drawing/2014/main" id="{73ECC45D-6631-6127-F4B0-CEE35CBD916F}"/>
              </a:ext>
            </a:extLst>
          </p:cNvPr>
          <p:cNvSpPr txBox="1"/>
          <p:nvPr/>
        </p:nvSpPr>
        <p:spPr>
          <a:xfrm>
            <a:off x="318977" y="3881481"/>
            <a:ext cx="3532321" cy="1200329"/>
          </a:xfrm>
          <a:prstGeom prst="rect">
            <a:avLst/>
          </a:prstGeom>
          <a:noFill/>
        </p:spPr>
        <p:txBody>
          <a:bodyPr wrap="square">
            <a:spAutoFit/>
          </a:bodyPr>
          <a:lstStyle/>
          <a:p>
            <a:r>
              <a:rPr lang="en-US" dirty="0"/>
              <a:t>color, size, orientation and texture</a:t>
            </a:r>
            <a:r>
              <a:rPr lang="en-US" baseline="0" dirty="0"/>
              <a:t> are pre-attentive </a:t>
            </a:r>
            <a:r>
              <a:rPr lang="en-US" dirty="0"/>
              <a:t>(</a:t>
            </a:r>
            <a:r>
              <a:rPr lang="en-US" baseline="0" dirty="0"/>
              <a:t>brain processes the information prior to focusing attention on anything)</a:t>
            </a:r>
            <a:endParaRPr lang="en-US" dirty="0"/>
          </a:p>
        </p:txBody>
      </p:sp>
    </p:spTree>
    <p:extLst>
      <p:ext uri="{BB962C8B-B14F-4D97-AF65-F5344CB8AC3E}">
        <p14:creationId xmlns:p14="http://schemas.microsoft.com/office/powerpoint/2010/main" val="5135555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93990" y="501095"/>
            <a:ext cx="11037093" cy="984885"/>
          </a:xfrm>
        </p:spPr>
        <p:txBody>
          <a:bodyPr>
            <a:normAutofit fontScale="90000"/>
          </a:bodyPr>
          <a:lstStyle/>
          <a:p>
            <a:pPr algn="ctr"/>
            <a:r>
              <a:rPr lang="en-US" sz="4000" b="1" dirty="0"/>
              <a:t>We are born with an enhanced </a:t>
            </a:r>
            <a:br>
              <a:rPr lang="en-US" sz="4000" b="1" dirty="0"/>
            </a:br>
            <a:r>
              <a:rPr lang="en-US" sz="4000" b="1" dirty="0"/>
              <a:t>visual path to cognition</a:t>
            </a:r>
            <a:endParaRPr lang="en-US" b="1" dirty="0"/>
          </a:p>
        </p:txBody>
      </p:sp>
      <p:sp>
        <p:nvSpPr>
          <p:cNvPr id="16386" name="Rectangle 2"/>
          <p:cNvSpPr>
            <a:spLocks noGrp="1" noChangeArrowheads="1"/>
          </p:cNvSpPr>
          <p:nvPr>
            <p:ph type="body" sz="quarter" idx="10"/>
          </p:nvPr>
        </p:nvSpPr>
        <p:spPr>
          <a:prstGeom prst="rect">
            <a:avLst/>
          </a:prstGeom>
        </p:spPr>
        <p:txBody>
          <a:bodyPr>
            <a:normAutofit lnSpcReduction="10000"/>
          </a:bodyPr>
          <a:lstStyle/>
          <a:p>
            <a:pPr marL="331510" lvl="1" indent="-380985" defTabSz="914363">
              <a:defRPr/>
            </a:pPr>
            <a:endParaRPr lang="en-US" sz="2500" dirty="0"/>
          </a:p>
          <a:p>
            <a:pPr marL="331510" lvl="1" indent="-380985" defTabSz="914363">
              <a:defRPr/>
            </a:pPr>
            <a:r>
              <a:rPr lang="en-US" sz="2500" dirty="0"/>
              <a:t>Approximately 70% of sense receptors are in our eyes</a:t>
            </a:r>
          </a:p>
          <a:p>
            <a:pPr marL="331510" lvl="1" indent="-380985" defTabSz="914363">
              <a:defRPr/>
            </a:pPr>
            <a:r>
              <a:rPr lang="en-US" sz="2500" dirty="0"/>
              <a:t>40% of the cerebral cortex is involved in processing visual information</a:t>
            </a:r>
          </a:p>
          <a:p>
            <a:pPr marL="331510" lvl="1" indent="-380985" defTabSz="914363">
              <a:defRPr/>
            </a:pPr>
            <a:r>
              <a:rPr lang="en-US" sz="2500" dirty="0"/>
              <a:t>The visual connection to the brain has more bandwidth than other paths</a:t>
            </a:r>
          </a:p>
          <a:p>
            <a:pPr marL="331510" lvl="1" indent="-380985" defTabSz="914363">
              <a:defRPr/>
            </a:pPr>
            <a:r>
              <a:rPr lang="en-US" sz="2500" dirty="0"/>
              <a:t>Visual perception is intimately connected to understanding</a:t>
            </a:r>
          </a:p>
          <a:p>
            <a:pPr marL="331510" lvl="1" indent="-380985" defTabSz="914363">
              <a:defRPr/>
            </a:pPr>
            <a:r>
              <a:rPr lang="en-US" sz="2500" dirty="0"/>
              <a:t>This is reflected in language</a:t>
            </a:r>
          </a:p>
          <a:p>
            <a:pPr marL="419348" lvl="2" indent="0" defTabSz="914363">
              <a:buNone/>
              <a:defRPr/>
            </a:pPr>
            <a:r>
              <a:rPr lang="en-US" sz="2500" dirty="0"/>
              <a:t>- “I see what you’re talking about…”</a:t>
            </a:r>
            <a:endParaRPr lang="en-US" altLang="ja-JP" sz="2500" dirty="0"/>
          </a:p>
          <a:p>
            <a:pPr marL="419348" lvl="2" indent="0" defTabSz="914363">
              <a:buNone/>
              <a:defRPr/>
            </a:pPr>
            <a:r>
              <a:rPr lang="en-US" sz="2500" dirty="0"/>
              <a:t>- “Sketch out the idea…”</a:t>
            </a:r>
          </a:p>
          <a:p>
            <a:pPr marL="419348" lvl="2" indent="0" defTabSz="914363">
              <a:buNone/>
              <a:defRPr/>
            </a:pPr>
            <a:r>
              <a:rPr lang="en-US" sz="2500" dirty="0"/>
              <a:t>- “Seeing is believing…”</a:t>
            </a:r>
          </a:p>
        </p:txBody>
      </p:sp>
    </p:spTree>
    <p:extLst>
      <p:ext uri="{BB962C8B-B14F-4D97-AF65-F5344CB8AC3E}">
        <p14:creationId xmlns:p14="http://schemas.microsoft.com/office/powerpoint/2010/main" val="159333678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93990" y="501095"/>
            <a:ext cx="11037093" cy="984885"/>
          </a:xfrm>
        </p:spPr>
        <p:txBody>
          <a:bodyPr>
            <a:normAutofit fontScale="90000"/>
          </a:bodyPr>
          <a:lstStyle/>
          <a:p>
            <a:pPr algn="ctr"/>
            <a:r>
              <a:rPr lang="en-US" sz="4000" b="1" dirty="0"/>
              <a:t>Our brain is powerful…</a:t>
            </a:r>
            <a:br>
              <a:rPr lang="en-US" sz="4000" b="1" dirty="0"/>
            </a:br>
            <a:r>
              <a:rPr lang="en-US" sz="4000" b="1" dirty="0"/>
              <a:t>but working memory is limited</a:t>
            </a:r>
            <a:endParaRPr lang="en-US" dirty="0"/>
          </a:p>
        </p:txBody>
      </p:sp>
      <p:sp>
        <p:nvSpPr>
          <p:cNvPr id="16386" name="Rectangle 2"/>
          <p:cNvSpPr>
            <a:spLocks noGrp="1" noChangeArrowheads="1"/>
          </p:cNvSpPr>
          <p:nvPr>
            <p:ph type="body" sz="quarter" idx="10"/>
          </p:nvPr>
        </p:nvSpPr>
        <p:spPr>
          <a:prstGeom prst="rect">
            <a:avLst/>
          </a:prstGeom>
        </p:spPr>
        <p:txBody>
          <a:bodyPr/>
          <a:lstStyle/>
          <a:p>
            <a:pPr marL="331510" lvl="1" indent="-380985" defTabSz="914363">
              <a:defRPr/>
            </a:pPr>
            <a:endParaRPr lang="en-US" sz="2500" dirty="0"/>
          </a:p>
          <a:p>
            <a:pPr marL="331510" lvl="1" indent="-380985" defTabSz="914363">
              <a:defRPr/>
            </a:pPr>
            <a:r>
              <a:rPr lang="en-US" sz="2500" dirty="0"/>
              <a:t>Long-term memory is very important</a:t>
            </a:r>
          </a:p>
          <a:p>
            <a:pPr marL="331510" lvl="1" indent="-380985" defTabSz="914363">
              <a:defRPr/>
            </a:pPr>
            <a:r>
              <a:rPr lang="en-US" sz="2500" dirty="0"/>
              <a:t>Working memory limited to a small number of “chunks”</a:t>
            </a:r>
          </a:p>
          <a:p>
            <a:pPr marL="331510" lvl="1" indent="-380985" defTabSz="914363">
              <a:defRPr/>
            </a:pPr>
            <a:r>
              <a:rPr lang="en-US" sz="2500" dirty="0"/>
              <a:t>Visualization allows us to consolidate complex statistics so we can process more data simultaneously.</a:t>
            </a:r>
          </a:p>
          <a:p>
            <a:pPr marL="331510" lvl="1" indent="-380985" defTabSz="914363">
              <a:defRPr/>
            </a:pPr>
            <a:endParaRPr lang="en-US" sz="2500" dirty="0"/>
          </a:p>
          <a:p>
            <a:pPr marL="331510" lvl="1" indent="-380985" defTabSz="914363">
              <a:defRPr/>
            </a:pPr>
            <a:r>
              <a:rPr lang="en-US" sz="2500" dirty="0"/>
              <a:t>The picture is not the end goal – It’s what we do with it that is important</a:t>
            </a:r>
          </a:p>
          <a:p>
            <a:pPr marL="419348" lvl="2" indent="0" defTabSz="914363">
              <a:buNone/>
              <a:defRPr/>
            </a:pPr>
            <a:endParaRPr lang="en-US" sz="2400" dirty="0"/>
          </a:p>
        </p:txBody>
      </p:sp>
    </p:spTree>
    <p:extLst>
      <p:ext uri="{BB962C8B-B14F-4D97-AF65-F5344CB8AC3E}">
        <p14:creationId xmlns:p14="http://schemas.microsoft.com/office/powerpoint/2010/main" val="3781768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1"/>
          <p:cNvSpPr>
            <a:spLocks noGrp="1" noChangeArrowheads="1"/>
          </p:cNvSpPr>
          <p:nvPr>
            <p:ph idx="4294967295"/>
          </p:nvPr>
        </p:nvSpPr>
        <p:spPr>
          <a:xfrm>
            <a:off x="0" y="1063625"/>
            <a:ext cx="8897938" cy="762000"/>
          </a:xfrm>
          <a:prstGeom prst="rect">
            <a:avLst/>
          </a:prstGeom>
        </p:spPr>
        <p:txBody>
          <a:bodyPr>
            <a:normAutofit fontScale="55000" lnSpcReduction="20000"/>
          </a:bodyPr>
          <a:lstStyle/>
          <a:p>
            <a:pPr marL="251774" indent="0">
              <a:buNone/>
              <a:defRPr/>
            </a:pPr>
            <a:r>
              <a:rPr lang="en-US" i="1" dirty="0">
                <a:solidFill>
                  <a:schemeClr val="accent5"/>
                </a:solidFill>
              </a:rPr>
              <a:t>our perception of data on a typical printed page is associated </a:t>
            </a:r>
          </a:p>
          <a:p>
            <a:pPr marL="251774" indent="0">
              <a:buNone/>
              <a:defRPr/>
            </a:pPr>
            <a:r>
              <a:rPr lang="en-US" i="1" dirty="0">
                <a:solidFill>
                  <a:schemeClr val="accent5"/>
                </a:solidFill>
              </a:rPr>
              <a:t>with the following visual variables:</a:t>
            </a:r>
            <a:endParaRPr lang="en-US" sz="3600" i="1" baseline="30000" dirty="0">
              <a:solidFill>
                <a:schemeClr val="accent5"/>
              </a:solidFill>
            </a:endParaRPr>
          </a:p>
        </p:txBody>
      </p:sp>
      <p:sp>
        <p:nvSpPr>
          <p:cNvPr id="7" name="Rectangle 1"/>
          <p:cNvSpPr txBox="1">
            <a:spLocks noChangeArrowheads="1"/>
          </p:cNvSpPr>
          <p:nvPr/>
        </p:nvSpPr>
        <p:spPr bwMode="auto">
          <a:xfrm>
            <a:off x="2610134" y="1865194"/>
            <a:ext cx="3429000" cy="1600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marL="342900" indent="-342900" algn="l" rtl="0" eaLnBrk="1" fontAlgn="base" hangingPunct="1">
              <a:spcBef>
                <a:spcPct val="20000"/>
              </a:spcBef>
              <a:spcAft>
                <a:spcPct val="0"/>
              </a:spcAft>
              <a:buChar char="•"/>
              <a:defRPr sz="2800">
                <a:solidFill>
                  <a:srgbClr val="080808"/>
                </a:solidFill>
                <a:latin typeface="Calibri"/>
                <a:ea typeface="+mn-ea"/>
                <a:cs typeface="Calibri"/>
              </a:defRPr>
            </a:lvl1pPr>
            <a:lvl2pPr marL="742950" indent="-285750" algn="l" rtl="0" eaLnBrk="1" fontAlgn="base" hangingPunct="1">
              <a:spcBef>
                <a:spcPct val="20000"/>
              </a:spcBef>
              <a:spcAft>
                <a:spcPct val="0"/>
              </a:spcAft>
              <a:buChar char="–"/>
              <a:defRPr sz="2400" b="1">
                <a:solidFill>
                  <a:srgbClr val="080808"/>
                </a:solidFill>
                <a:latin typeface="Calibri"/>
                <a:cs typeface="Calibri"/>
              </a:defRPr>
            </a:lvl2pPr>
            <a:lvl3pPr marL="1143000" indent="-228600" algn="l" rtl="0" eaLnBrk="1" fontAlgn="base" hangingPunct="1">
              <a:spcBef>
                <a:spcPct val="20000"/>
              </a:spcBef>
              <a:spcAft>
                <a:spcPct val="0"/>
              </a:spcAft>
              <a:buChar char="•"/>
              <a:defRPr sz="2400">
                <a:solidFill>
                  <a:srgbClr val="080808"/>
                </a:solidFill>
                <a:latin typeface="Calibri"/>
                <a:cs typeface="Calibri"/>
              </a:defRPr>
            </a:lvl3pPr>
            <a:lvl4pPr marL="1600200" indent="-228600" algn="l" rtl="0" eaLnBrk="1" fontAlgn="base" hangingPunct="1">
              <a:spcBef>
                <a:spcPct val="20000"/>
              </a:spcBef>
              <a:spcAft>
                <a:spcPct val="0"/>
              </a:spcAft>
              <a:buChar char="–"/>
              <a:defRPr sz="2000">
                <a:solidFill>
                  <a:srgbClr val="080808"/>
                </a:solidFill>
                <a:latin typeface="Calibri"/>
                <a:cs typeface="Calibri"/>
              </a:defRPr>
            </a:lvl4pPr>
            <a:lvl5pPr marL="2057400" indent="-228600" algn="l" rtl="0" eaLnBrk="1" fontAlgn="base" hangingPunct="1">
              <a:spcBef>
                <a:spcPct val="20000"/>
              </a:spcBef>
              <a:spcAft>
                <a:spcPct val="0"/>
              </a:spcAft>
              <a:buChar char="»"/>
              <a:defRPr sz="2000">
                <a:solidFill>
                  <a:srgbClr val="080808"/>
                </a:solidFill>
                <a:latin typeface="Calibri"/>
                <a:cs typeface="Calibri"/>
              </a:defRPr>
            </a:lvl5pPr>
            <a:lvl6pPr marL="2514600" indent="-228600" algn="l" rtl="0" eaLnBrk="1" fontAlgn="base" hangingPunct="1">
              <a:spcBef>
                <a:spcPct val="20000"/>
              </a:spcBef>
              <a:spcAft>
                <a:spcPct val="0"/>
              </a:spcAft>
              <a:buChar char="»"/>
              <a:defRPr sz="2000">
                <a:solidFill>
                  <a:srgbClr val="080808"/>
                </a:solidFill>
                <a:latin typeface="+mn-lt"/>
              </a:defRPr>
            </a:lvl6pPr>
            <a:lvl7pPr marL="2971800" indent="-228600" algn="l" rtl="0" eaLnBrk="1" fontAlgn="base" hangingPunct="1">
              <a:spcBef>
                <a:spcPct val="20000"/>
              </a:spcBef>
              <a:spcAft>
                <a:spcPct val="0"/>
              </a:spcAft>
              <a:buChar char="»"/>
              <a:defRPr sz="2000">
                <a:solidFill>
                  <a:srgbClr val="080808"/>
                </a:solidFill>
                <a:latin typeface="+mn-lt"/>
              </a:defRPr>
            </a:lvl7pPr>
            <a:lvl8pPr marL="3429000" indent="-228600" algn="l" rtl="0" eaLnBrk="1" fontAlgn="base" hangingPunct="1">
              <a:spcBef>
                <a:spcPct val="20000"/>
              </a:spcBef>
              <a:spcAft>
                <a:spcPct val="0"/>
              </a:spcAft>
              <a:buChar char="»"/>
              <a:defRPr sz="2000">
                <a:solidFill>
                  <a:srgbClr val="080808"/>
                </a:solidFill>
                <a:latin typeface="+mn-lt"/>
              </a:defRPr>
            </a:lvl8pPr>
            <a:lvl9pPr marL="3886200" indent="-228600" algn="l" rtl="0" eaLnBrk="1" fontAlgn="base" hangingPunct="1">
              <a:spcBef>
                <a:spcPct val="20000"/>
              </a:spcBef>
              <a:spcAft>
                <a:spcPct val="0"/>
              </a:spcAft>
              <a:buChar char="»"/>
              <a:defRPr sz="2000">
                <a:solidFill>
                  <a:srgbClr val="080808"/>
                </a:solidFill>
                <a:latin typeface="+mn-lt"/>
              </a:defRPr>
            </a:lvl9pPr>
          </a:lstStyle>
          <a:p>
            <a:pPr marL="937547" lvl="1" defTabSz="914363">
              <a:defRPr/>
            </a:pPr>
            <a:r>
              <a:rPr lang="en-US" sz="2083" dirty="0">
                <a:latin typeface="Merriweather Light"/>
              </a:rPr>
              <a:t>Shape</a:t>
            </a:r>
          </a:p>
          <a:p>
            <a:pPr marL="937547" lvl="1" defTabSz="914363">
              <a:defRPr/>
            </a:pPr>
            <a:r>
              <a:rPr lang="en-US" sz="2083" dirty="0">
                <a:latin typeface="Merriweather Light"/>
              </a:rPr>
              <a:t>Orientation</a:t>
            </a:r>
          </a:p>
          <a:p>
            <a:pPr marL="937547" lvl="1" defTabSz="914363">
              <a:defRPr/>
            </a:pPr>
            <a:r>
              <a:rPr lang="en-US" sz="2083" dirty="0">
                <a:latin typeface="Merriweather Light"/>
              </a:rPr>
              <a:t>Color</a:t>
            </a:r>
          </a:p>
        </p:txBody>
      </p:sp>
      <p:sp>
        <p:nvSpPr>
          <p:cNvPr id="10" name="Rectangle 1"/>
          <p:cNvSpPr txBox="1">
            <a:spLocks noChangeArrowheads="1"/>
          </p:cNvSpPr>
          <p:nvPr/>
        </p:nvSpPr>
        <p:spPr bwMode="auto">
          <a:xfrm>
            <a:off x="4543567" y="1865194"/>
            <a:ext cx="3429000" cy="1600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marL="342900" indent="-342900" algn="l" rtl="0" eaLnBrk="1" fontAlgn="base" hangingPunct="1">
              <a:spcBef>
                <a:spcPct val="20000"/>
              </a:spcBef>
              <a:spcAft>
                <a:spcPct val="0"/>
              </a:spcAft>
              <a:buChar char="•"/>
              <a:defRPr sz="2800">
                <a:solidFill>
                  <a:srgbClr val="080808"/>
                </a:solidFill>
                <a:latin typeface="Calibri"/>
                <a:ea typeface="+mn-ea"/>
                <a:cs typeface="Calibri"/>
              </a:defRPr>
            </a:lvl1pPr>
            <a:lvl2pPr marL="742950" indent="-285750" algn="l" rtl="0" eaLnBrk="1" fontAlgn="base" hangingPunct="1">
              <a:spcBef>
                <a:spcPct val="20000"/>
              </a:spcBef>
              <a:spcAft>
                <a:spcPct val="0"/>
              </a:spcAft>
              <a:buChar char="–"/>
              <a:defRPr sz="2400" b="1">
                <a:solidFill>
                  <a:srgbClr val="080808"/>
                </a:solidFill>
                <a:latin typeface="Calibri"/>
                <a:cs typeface="Calibri"/>
              </a:defRPr>
            </a:lvl2pPr>
            <a:lvl3pPr marL="1143000" indent="-228600" algn="l" rtl="0" eaLnBrk="1" fontAlgn="base" hangingPunct="1">
              <a:spcBef>
                <a:spcPct val="20000"/>
              </a:spcBef>
              <a:spcAft>
                <a:spcPct val="0"/>
              </a:spcAft>
              <a:buChar char="•"/>
              <a:defRPr sz="2400">
                <a:solidFill>
                  <a:srgbClr val="080808"/>
                </a:solidFill>
                <a:latin typeface="Calibri"/>
                <a:cs typeface="Calibri"/>
              </a:defRPr>
            </a:lvl3pPr>
            <a:lvl4pPr marL="1600200" indent="-228600" algn="l" rtl="0" eaLnBrk="1" fontAlgn="base" hangingPunct="1">
              <a:spcBef>
                <a:spcPct val="20000"/>
              </a:spcBef>
              <a:spcAft>
                <a:spcPct val="0"/>
              </a:spcAft>
              <a:buChar char="–"/>
              <a:defRPr sz="2000">
                <a:solidFill>
                  <a:srgbClr val="080808"/>
                </a:solidFill>
                <a:latin typeface="Calibri"/>
                <a:cs typeface="Calibri"/>
              </a:defRPr>
            </a:lvl4pPr>
            <a:lvl5pPr marL="2057400" indent="-228600" algn="l" rtl="0" eaLnBrk="1" fontAlgn="base" hangingPunct="1">
              <a:spcBef>
                <a:spcPct val="20000"/>
              </a:spcBef>
              <a:spcAft>
                <a:spcPct val="0"/>
              </a:spcAft>
              <a:buChar char="»"/>
              <a:defRPr sz="2000">
                <a:solidFill>
                  <a:srgbClr val="080808"/>
                </a:solidFill>
                <a:latin typeface="Calibri"/>
                <a:cs typeface="Calibri"/>
              </a:defRPr>
            </a:lvl5pPr>
            <a:lvl6pPr marL="2514600" indent="-228600" algn="l" rtl="0" eaLnBrk="1" fontAlgn="base" hangingPunct="1">
              <a:spcBef>
                <a:spcPct val="20000"/>
              </a:spcBef>
              <a:spcAft>
                <a:spcPct val="0"/>
              </a:spcAft>
              <a:buChar char="»"/>
              <a:defRPr sz="2000">
                <a:solidFill>
                  <a:srgbClr val="080808"/>
                </a:solidFill>
                <a:latin typeface="+mn-lt"/>
              </a:defRPr>
            </a:lvl6pPr>
            <a:lvl7pPr marL="2971800" indent="-228600" algn="l" rtl="0" eaLnBrk="1" fontAlgn="base" hangingPunct="1">
              <a:spcBef>
                <a:spcPct val="20000"/>
              </a:spcBef>
              <a:spcAft>
                <a:spcPct val="0"/>
              </a:spcAft>
              <a:buChar char="»"/>
              <a:defRPr sz="2000">
                <a:solidFill>
                  <a:srgbClr val="080808"/>
                </a:solidFill>
                <a:latin typeface="+mn-lt"/>
              </a:defRPr>
            </a:lvl7pPr>
            <a:lvl8pPr marL="3429000" indent="-228600" algn="l" rtl="0" eaLnBrk="1" fontAlgn="base" hangingPunct="1">
              <a:spcBef>
                <a:spcPct val="20000"/>
              </a:spcBef>
              <a:spcAft>
                <a:spcPct val="0"/>
              </a:spcAft>
              <a:buChar char="»"/>
              <a:defRPr sz="2000">
                <a:solidFill>
                  <a:srgbClr val="080808"/>
                </a:solidFill>
                <a:latin typeface="+mn-lt"/>
              </a:defRPr>
            </a:lvl8pPr>
            <a:lvl9pPr marL="3886200" indent="-228600" algn="l" rtl="0" eaLnBrk="1" fontAlgn="base" hangingPunct="1">
              <a:spcBef>
                <a:spcPct val="20000"/>
              </a:spcBef>
              <a:spcAft>
                <a:spcPct val="0"/>
              </a:spcAft>
              <a:buChar char="»"/>
              <a:defRPr sz="2000">
                <a:solidFill>
                  <a:srgbClr val="080808"/>
                </a:solidFill>
                <a:latin typeface="+mn-lt"/>
              </a:defRPr>
            </a:lvl9pPr>
          </a:lstStyle>
          <a:p>
            <a:pPr marL="937547" lvl="1" defTabSz="914363">
              <a:defRPr/>
            </a:pPr>
            <a:r>
              <a:rPr lang="en-US" sz="2083" dirty="0">
                <a:latin typeface="Merriweather Light"/>
              </a:rPr>
              <a:t>Texture</a:t>
            </a:r>
          </a:p>
          <a:p>
            <a:pPr marL="937547" lvl="1" defTabSz="914363">
              <a:defRPr/>
            </a:pPr>
            <a:r>
              <a:rPr lang="en-US" sz="2083" dirty="0">
                <a:latin typeface="Merriweather Light"/>
              </a:rPr>
              <a:t>Value</a:t>
            </a:r>
          </a:p>
          <a:p>
            <a:pPr marL="937547" lvl="1" defTabSz="914363">
              <a:defRPr/>
            </a:pPr>
            <a:r>
              <a:rPr lang="en-US" sz="2083" dirty="0">
                <a:latin typeface="Merriweather Light"/>
              </a:rPr>
              <a:t>Size</a:t>
            </a:r>
          </a:p>
        </p:txBody>
      </p:sp>
      <p:sp>
        <p:nvSpPr>
          <p:cNvPr id="11" name="Rectangle 1"/>
          <p:cNvSpPr txBox="1">
            <a:spLocks noChangeArrowheads="1"/>
          </p:cNvSpPr>
          <p:nvPr/>
        </p:nvSpPr>
        <p:spPr bwMode="auto">
          <a:xfrm>
            <a:off x="-119683" y="4331033"/>
            <a:ext cx="7696200" cy="7620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marL="342900" indent="-342900" algn="l" rtl="0" eaLnBrk="1" fontAlgn="base" hangingPunct="1">
              <a:spcBef>
                <a:spcPct val="20000"/>
              </a:spcBef>
              <a:spcAft>
                <a:spcPct val="0"/>
              </a:spcAft>
              <a:buChar char="•"/>
              <a:defRPr sz="2800">
                <a:solidFill>
                  <a:srgbClr val="080808"/>
                </a:solidFill>
                <a:latin typeface="Calibri"/>
                <a:ea typeface="+mn-ea"/>
                <a:cs typeface="Calibri"/>
              </a:defRPr>
            </a:lvl1pPr>
            <a:lvl2pPr marL="742950" indent="-285750" algn="l" rtl="0" eaLnBrk="1" fontAlgn="base" hangingPunct="1">
              <a:spcBef>
                <a:spcPct val="20000"/>
              </a:spcBef>
              <a:spcAft>
                <a:spcPct val="0"/>
              </a:spcAft>
              <a:buChar char="–"/>
              <a:defRPr sz="2400" b="1">
                <a:solidFill>
                  <a:srgbClr val="080808"/>
                </a:solidFill>
                <a:latin typeface="Calibri"/>
                <a:cs typeface="Calibri"/>
              </a:defRPr>
            </a:lvl2pPr>
            <a:lvl3pPr marL="1143000" indent="-228600" algn="l" rtl="0" eaLnBrk="1" fontAlgn="base" hangingPunct="1">
              <a:spcBef>
                <a:spcPct val="20000"/>
              </a:spcBef>
              <a:spcAft>
                <a:spcPct val="0"/>
              </a:spcAft>
              <a:buChar char="•"/>
              <a:defRPr sz="2400">
                <a:solidFill>
                  <a:srgbClr val="080808"/>
                </a:solidFill>
                <a:latin typeface="Calibri"/>
                <a:cs typeface="Calibri"/>
              </a:defRPr>
            </a:lvl3pPr>
            <a:lvl4pPr marL="1600200" indent="-228600" algn="l" rtl="0" eaLnBrk="1" fontAlgn="base" hangingPunct="1">
              <a:spcBef>
                <a:spcPct val="20000"/>
              </a:spcBef>
              <a:spcAft>
                <a:spcPct val="0"/>
              </a:spcAft>
              <a:buChar char="–"/>
              <a:defRPr sz="2000">
                <a:solidFill>
                  <a:srgbClr val="080808"/>
                </a:solidFill>
                <a:latin typeface="Calibri"/>
                <a:cs typeface="Calibri"/>
              </a:defRPr>
            </a:lvl4pPr>
            <a:lvl5pPr marL="2057400" indent="-228600" algn="l" rtl="0" eaLnBrk="1" fontAlgn="base" hangingPunct="1">
              <a:spcBef>
                <a:spcPct val="20000"/>
              </a:spcBef>
              <a:spcAft>
                <a:spcPct val="0"/>
              </a:spcAft>
              <a:buChar char="»"/>
              <a:defRPr sz="2000">
                <a:solidFill>
                  <a:srgbClr val="080808"/>
                </a:solidFill>
                <a:latin typeface="Calibri"/>
                <a:cs typeface="Calibri"/>
              </a:defRPr>
            </a:lvl5pPr>
            <a:lvl6pPr marL="2514600" indent="-228600" algn="l" rtl="0" eaLnBrk="1" fontAlgn="base" hangingPunct="1">
              <a:spcBef>
                <a:spcPct val="20000"/>
              </a:spcBef>
              <a:spcAft>
                <a:spcPct val="0"/>
              </a:spcAft>
              <a:buChar char="»"/>
              <a:defRPr sz="2000">
                <a:solidFill>
                  <a:srgbClr val="080808"/>
                </a:solidFill>
                <a:latin typeface="+mn-lt"/>
              </a:defRPr>
            </a:lvl6pPr>
            <a:lvl7pPr marL="2971800" indent="-228600" algn="l" rtl="0" eaLnBrk="1" fontAlgn="base" hangingPunct="1">
              <a:spcBef>
                <a:spcPct val="20000"/>
              </a:spcBef>
              <a:spcAft>
                <a:spcPct val="0"/>
              </a:spcAft>
              <a:buChar char="»"/>
              <a:defRPr sz="2000">
                <a:solidFill>
                  <a:srgbClr val="080808"/>
                </a:solidFill>
                <a:latin typeface="+mn-lt"/>
              </a:defRPr>
            </a:lvl7pPr>
            <a:lvl8pPr marL="3429000" indent="-228600" algn="l" rtl="0" eaLnBrk="1" fontAlgn="base" hangingPunct="1">
              <a:spcBef>
                <a:spcPct val="20000"/>
              </a:spcBef>
              <a:spcAft>
                <a:spcPct val="0"/>
              </a:spcAft>
              <a:buChar char="»"/>
              <a:defRPr sz="2000">
                <a:solidFill>
                  <a:srgbClr val="080808"/>
                </a:solidFill>
                <a:latin typeface="+mn-lt"/>
              </a:defRPr>
            </a:lvl8pPr>
            <a:lvl9pPr marL="3886200" indent="-228600" algn="l" rtl="0" eaLnBrk="1" fontAlgn="base" hangingPunct="1">
              <a:spcBef>
                <a:spcPct val="20000"/>
              </a:spcBef>
              <a:spcAft>
                <a:spcPct val="0"/>
              </a:spcAft>
              <a:buChar char="»"/>
              <a:defRPr sz="2000">
                <a:solidFill>
                  <a:srgbClr val="080808"/>
                </a:solidFill>
                <a:latin typeface="+mn-lt"/>
              </a:defRPr>
            </a:lvl9pPr>
          </a:lstStyle>
          <a:p>
            <a:pPr marL="251774" indent="0" defTabSz="914363">
              <a:buNone/>
              <a:defRPr/>
            </a:pPr>
            <a:r>
              <a:rPr lang="en-US" sz="2000" i="1" dirty="0">
                <a:latin typeface="Merriweather Light"/>
              </a:rPr>
              <a:t>Based on the contemporary preponderance of digital technology, these factors have also become critical:</a:t>
            </a:r>
            <a:endParaRPr lang="en-US" i="1" dirty="0">
              <a:latin typeface="Merriweather Light"/>
            </a:endParaRPr>
          </a:p>
        </p:txBody>
      </p:sp>
      <p:sp>
        <p:nvSpPr>
          <p:cNvPr id="12" name="Rectangle 1"/>
          <p:cNvSpPr txBox="1">
            <a:spLocks noChangeArrowheads="1"/>
          </p:cNvSpPr>
          <p:nvPr/>
        </p:nvSpPr>
        <p:spPr bwMode="auto">
          <a:xfrm>
            <a:off x="2382762" y="5141414"/>
            <a:ext cx="8305800" cy="1600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marL="342900" indent="-342900" algn="l" rtl="0" eaLnBrk="1" fontAlgn="base" hangingPunct="1">
              <a:spcBef>
                <a:spcPct val="20000"/>
              </a:spcBef>
              <a:spcAft>
                <a:spcPct val="0"/>
              </a:spcAft>
              <a:buChar char="•"/>
              <a:defRPr sz="2800">
                <a:solidFill>
                  <a:srgbClr val="080808"/>
                </a:solidFill>
                <a:latin typeface="Calibri"/>
                <a:ea typeface="+mn-ea"/>
                <a:cs typeface="Calibri"/>
              </a:defRPr>
            </a:lvl1pPr>
            <a:lvl2pPr marL="742950" indent="-285750" algn="l" rtl="0" eaLnBrk="1" fontAlgn="base" hangingPunct="1">
              <a:spcBef>
                <a:spcPct val="20000"/>
              </a:spcBef>
              <a:spcAft>
                <a:spcPct val="0"/>
              </a:spcAft>
              <a:buChar char="–"/>
              <a:defRPr sz="2400" b="1">
                <a:solidFill>
                  <a:srgbClr val="080808"/>
                </a:solidFill>
                <a:latin typeface="Calibri"/>
                <a:cs typeface="Calibri"/>
              </a:defRPr>
            </a:lvl2pPr>
            <a:lvl3pPr marL="1143000" indent="-228600" algn="l" rtl="0" eaLnBrk="1" fontAlgn="base" hangingPunct="1">
              <a:spcBef>
                <a:spcPct val="20000"/>
              </a:spcBef>
              <a:spcAft>
                <a:spcPct val="0"/>
              </a:spcAft>
              <a:buChar char="•"/>
              <a:defRPr sz="2400">
                <a:solidFill>
                  <a:srgbClr val="080808"/>
                </a:solidFill>
                <a:latin typeface="Calibri"/>
                <a:cs typeface="Calibri"/>
              </a:defRPr>
            </a:lvl3pPr>
            <a:lvl4pPr marL="1600200" indent="-228600" algn="l" rtl="0" eaLnBrk="1" fontAlgn="base" hangingPunct="1">
              <a:spcBef>
                <a:spcPct val="20000"/>
              </a:spcBef>
              <a:spcAft>
                <a:spcPct val="0"/>
              </a:spcAft>
              <a:buChar char="–"/>
              <a:defRPr sz="2000">
                <a:solidFill>
                  <a:srgbClr val="080808"/>
                </a:solidFill>
                <a:latin typeface="Calibri"/>
                <a:cs typeface="Calibri"/>
              </a:defRPr>
            </a:lvl4pPr>
            <a:lvl5pPr marL="2057400" indent="-228600" algn="l" rtl="0" eaLnBrk="1" fontAlgn="base" hangingPunct="1">
              <a:spcBef>
                <a:spcPct val="20000"/>
              </a:spcBef>
              <a:spcAft>
                <a:spcPct val="0"/>
              </a:spcAft>
              <a:buChar char="»"/>
              <a:defRPr sz="2000">
                <a:solidFill>
                  <a:srgbClr val="080808"/>
                </a:solidFill>
                <a:latin typeface="Calibri"/>
                <a:cs typeface="Calibri"/>
              </a:defRPr>
            </a:lvl5pPr>
            <a:lvl6pPr marL="2514600" indent="-228600" algn="l" rtl="0" eaLnBrk="1" fontAlgn="base" hangingPunct="1">
              <a:spcBef>
                <a:spcPct val="20000"/>
              </a:spcBef>
              <a:spcAft>
                <a:spcPct val="0"/>
              </a:spcAft>
              <a:buChar char="»"/>
              <a:defRPr sz="2000">
                <a:solidFill>
                  <a:srgbClr val="080808"/>
                </a:solidFill>
                <a:latin typeface="+mn-lt"/>
              </a:defRPr>
            </a:lvl6pPr>
            <a:lvl7pPr marL="2971800" indent="-228600" algn="l" rtl="0" eaLnBrk="1" fontAlgn="base" hangingPunct="1">
              <a:spcBef>
                <a:spcPct val="20000"/>
              </a:spcBef>
              <a:spcAft>
                <a:spcPct val="0"/>
              </a:spcAft>
              <a:buChar char="»"/>
              <a:defRPr sz="2000">
                <a:solidFill>
                  <a:srgbClr val="080808"/>
                </a:solidFill>
                <a:latin typeface="+mn-lt"/>
              </a:defRPr>
            </a:lvl7pPr>
            <a:lvl8pPr marL="3429000" indent="-228600" algn="l" rtl="0" eaLnBrk="1" fontAlgn="base" hangingPunct="1">
              <a:spcBef>
                <a:spcPct val="20000"/>
              </a:spcBef>
              <a:spcAft>
                <a:spcPct val="0"/>
              </a:spcAft>
              <a:buChar char="»"/>
              <a:defRPr sz="2000">
                <a:solidFill>
                  <a:srgbClr val="080808"/>
                </a:solidFill>
                <a:latin typeface="+mn-lt"/>
              </a:defRPr>
            </a:lvl8pPr>
            <a:lvl9pPr marL="3886200" indent="-228600" algn="l" rtl="0" eaLnBrk="1" fontAlgn="base" hangingPunct="1">
              <a:spcBef>
                <a:spcPct val="20000"/>
              </a:spcBef>
              <a:spcAft>
                <a:spcPct val="0"/>
              </a:spcAft>
              <a:buChar char="»"/>
              <a:defRPr sz="2000">
                <a:solidFill>
                  <a:srgbClr val="080808"/>
                </a:solidFill>
                <a:latin typeface="+mn-lt"/>
              </a:defRPr>
            </a:lvl9pPr>
          </a:lstStyle>
          <a:p>
            <a:pPr marL="937547" lvl="1" defTabSz="914363">
              <a:defRPr/>
            </a:pPr>
            <a:r>
              <a:rPr lang="en-US" sz="2083" dirty="0">
                <a:latin typeface="Merriweather Light"/>
              </a:rPr>
              <a:t>Motion</a:t>
            </a:r>
            <a:r>
              <a:rPr lang="en-US" sz="2083" b="0" dirty="0">
                <a:latin typeface="Merriweather Light"/>
              </a:rPr>
              <a:t> – animated presentation of frames of data</a:t>
            </a:r>
          </a:p>
          <a:p>
            <a:pPr marL="937547" lvl="1" defTabSz="914363">
              <a:defRPr/>
            </a:pPr>
            <a:r>
              <a:rPr lang="en-US" sz="2083" dirty="0">
                <a:latin typeface="Merriweather Light"/>
              </a:rPr>
              <a:t>Medium </a:t>
            </a:r>
            <a:r>
              <a:rPr lang="en-US" sz="2083" b="0" dirty="0">
                <a:latin typeface="Merriweather Light"/>
              </a:rPr>
              <a:t>– the physical strata on which data is displayed</a:t>
            </a:r>
          </a:p>
          <a:p>
            <a:pPr marL="937547" lvl="1" defTabSz="914363">
              <a:defRPr/>
            </a:pPr>
            <a:r>
              <a:rPr lang="en-US" sz="2083" dirty="0">
                <a:latin typeface="Merriweather Light"/>
              </a:rPr>
              <a:t>Context</a:t>
            </a:r>
            <a:r>
              <a:rPr lang="en-US" sz="2083" b="0" dirty="0">
                <a:latin typeface="Merriweather Light"/>
              </a:rPr>
              <a:t> – the sensory and emotional environment</a:t>
            </a:r>
          </a:p>
        </p:txBody>
      </p:sp>
      <p:sp>
        <p:nvSpPr>
          <p:cNvPr id="9" name="Rectangle 1"/>
          <p:cNvSpPr txBox="1">
            <a:spLocks noChangeArrowheads="1"/>
          </p:cNvSpPr>
          <p:nvPr/>
        </p:nvSpPr>
        <p:spPr bwMode="auto">
          <a:xfrm>
            <a:off x="2367886" y="3158779"/>
            <a:ext cx="7924800" cy="9906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marL="342900" indent="-342900" algn="l" rtl="0" eaLnBrk="1" fontAlgn="base" hangingPunct="1">
              <a:spcBef>
                <a:spcPct val="20000"/>
              </a:spcBef>
              <a:spcAft>
                <a:spcPct val="0"/>
              </a:spcAft>
              <a:buChar char="•"/>
              <a:defRPr sz="2800">
                <a:solidFill>
                  <a:srgbClr val="080808"/>
                </a:solidFill>
                <a:latin typeface="Calibri"/>
                <a:ea typeface="+mn-ea"/>
                <a:cs typeface="Calibri"/>
              </a:defRPr>
            </a:lvl1pPr>
            <a:lvl2pPr marL="742950" indent="-285750" algn="l" rtl="0" eaLnBrk="1" fontAlgn="base" hangingPunct="1">
              <a:spcBef>
                <a:spcPct val="20000"/>
              </a:spcBef>
              <a:spcAft>
                <a:spcPct val="0"/>
              </a:spcAft>
              <a:buChar char="–"/>
              <a:defRPr sz="2400" b="1">
                <a:solidFill>
                  <a:srgbClr val="080808"/>
                </a:solidFill>
                <a:latin typeface="Calibri"/>
                <a:cs typeface="Calibri"/>
              </a:defRPr>
            </a:lvl2pPr>
            <a:lvl3pPr marL="1143000" indent="-228600" algn="l" rtl="0" eaLnBrk="1" fontAlgn="base" hangingPunct="1">
              <a:spcBef>
                <a:spcPct val="20000"/>
              </a:spcBef>
              <a:spcAft>
                <a:spcPct val="0"/>
              </a:spcAft>
              <a:buChar char="•"/>
              <a:defRPr sz="2400">
                <a:solidFill>
                  <a:srgbClr val="080808"/>
                </a:solidFill>
                <a:latin typeface="Calibri"/>
                <a:cs typeface="Calibri"/>
              </a:defRPr>
            </a:lvl3pPr>
            <a:lvl4pPr marL="1600200" indent="-228600" algn="l" rtl="0" eaLnBrk="1" fontAlgn="base" hangingPunct="1">
              <a:spcBef>
                <a:spcPct val="20000"/>
              </a:spcBef>
              <a:spcAft>
                <a:spcPct val="0"/>
              </a:spcAft>
              <a:buChar char="–"/>
              <a:defRPr sz="2000">
                <a:solidFill>
                  <a:srgbClr val="080808"/>
                </a:solidFill>
                <a:latin typeface="Calibri"/>
                <a:cs typeface="Calibri"/>
              </a:defRPr>
            </a:lvl4pPr>
            <a:lvl5pPr marL="2057400" indent="-228600" algn="l" rtl="0" eaLnBrk="1" fontAlgn="base" hangingPunct="1">
              <a:spcBef>
                <a:spcPct val="20000"/>
              </a:spcBef>
              <a:spcAft>
                <a:spcPct val="0"/>
              </a:spcAft>
              <a:buChar char="»"/>
              <a:defRPr sz="2000">
                <a:solidFill>
                  <a:srgbClr val="080808"/>
                </a:solidFill>
                <a:latin typeface="Calibri"/>
                <a:cs typeface="Calibri"/>
              </a:defRPr>
            </a:lvl5pPr>
            <a:lvl6pPr marL="2514600" indent="-228600" algn="l" rtl="0" eaLnBrk="1" fontAlgn="base" hangingPunct="1">
              <a:spcBef>
                <a:spcPct val="20000"/>
              </a:spcBef>
              <a:spcAft>
                <a:spcPct val="0"/>
              </a:spcAft>
              <a:buChar char="»"/>
              <a:defRPr sz="2000">
                <a:solidFill>
                  <a:srgbClr val="080808"/>
                </a:solidFill>
                <a:latin typeface="+mn-lt"/>
              </a:defRPr>
            </a:lvl6pPr>
            <a:lvl7pPr marL="2971800" indent="-228600" algn="l" rtl="0" eaLnBrk="1" fontAlgn="base" hangingPunct="1">
              <a:spcBef>
                <a:spcPct val="20000"/>
              </a:spcBef>
              <a:spcAft>
                <a:spcPct val="0"/>
              </a:spcAft>
              <a:buChar char="»"/>
              <a:defRPr sz="2000">
                <a:solidFill>
                  <a:srgbClr val="080808"/>
                </a:solidFill>
                <a:latin typeface="+mn-lt"/>
              </a:defRPr>
            </a:lvl7pPr>
            <a:lvl8pPr marL="3429000" indent="-228600" algn="l" rtl="0" eaLnBrk="1" fontAlgn="base" hangingPunct="1">
              <a:spcBef>
                <a:spcPct val="20000"/>
              </a:spcBef>
              <a:spcAft>
                <a:spcPct val="0"/>
              </a:spcAft>
              <a:buChar char="»"/>
              <a:defRPr sz="2000">
                <a:solidFill>
                  <a:srgbClr val="080808"/>
                </a:solidFill>
                <a:latin typeface="+mn-lt"/>
              </a:defRPr>
            </a:lvl8pPr>
            <a:lvl9pPr marL="3886200" indent="-228600" algn="l" rtl="0" eaLnBrk="1" fontAlgn="base" hangingPunct="1">
              <a:spcBef>
                <a:spcPct val="20000"/>
              </a:spcBef>
              <a:spcAft>
                <a:spcPct val="0"/>
              </a:spcAft>
              <a:buChar char="»"/>
              <a:defRPr sz="2000">
                <a:solidFill>
                  <a:srgbClr val="080808"/>
                </a:solidFill>
                <a:latin typeface="+mn-lt"/>
              </a:defRPr>
            </a:lvl9pPr>
          </a:lstStyle>
          <a:p>
            <a:pPr marL="651808" lvl="1" indent="0" defTabSz="914363">
              <a:buNone/>
              <a:defRPr/>
            </a:pPr>
            <a:r>
              <a:rPr lang="en-US" sz="2083" b="0" dirty="0">
                <a:latin typeface="Merriweather Light"/>
              </a:rPr>
              <a:t>…and the two planar dimensions (x and y)</a:t>
            </a:r>
            <a:br>
              <a:rPr lang="en-US" sz="2083" b="0" dirty="0">
                <a:latin typeface="Merriweather Light"/>
              </a:rPr>
            </a:br>
            <a:r>
              <a:rPr lang="en-US" sz="2083" b="0" dirty="0">
                <a:latin typeface="Merriweather Light"/>
              </a:rPr>
              <a:t>which are encoded in </a:t>
            </a:r>
            <a:r>
              <a:rPr lang="en-US" sz="2083" dirty="0">
                <a:latin typeface="Merriweather Light"/>
              </a:rPr>
              <a:t>Position </a:t>
            </a:r>
            <a:r>
              <a:rPr lang="en-US" sz="2083" b="0" dirty="0">
                <a:latin typeface="Merriweather Light"/>
              </a:rPr>
              <a:t>and</a:t>
            </a:r>
            <a:r>
              <a:rPr lang="en-US" sz="2083" dirty="0">
                <a:latin typeface="Merriweather Light"/>
              </a:rPr>
              <a:t> Order.</a:t>
            </a:r>
          </a:p>
        </p:txBody>
      </p:sp>
      <p:sp>
        <p:nvSpPr>
          <p:cNvPr id="13" name="TextBox 12"/>
          <p:cNvSpPr txBox="1"/>
          <p:nvPr/>
        </p:nvSpPr>
        <p:spPr>
          <a:xfrm>
            <a:off x="0" y="231642"/>
            <a:ext cx="12192000" cy="733599"/>
          </a:xfrm>
          <a:prstGeom prst="rect">
            <a:avLst/>
          </a:prstGeom>
          <a:noFill/>
        </p:spPr>
        <p:txBody>
          <a:bodyPr wrap="square" rtlCol="0">
            <a:spAutoFit/>
          </a:bodyPr>
          <a:lstStyle/>
          <a:p>
            <a:pPr algn="ctr"/>
            <a:r>
              <a:rPr lang="en-US" sz="4167" b="1" dirty="0">
                <a:solidFill>
                  <a:srgbClr val="4C4C4C"/>
                </a:solidFill>
                <a:latin typeface="BentonSans Book"/>
              </a:rPr>
              <a:t>Making sense of our visual world…</a:t>
            </a:r>
          </a:p>
        </p:txBody>
      </p:sp>
    </p:spTree>
    <p:extLst>
      <p:ext uri="{BB962C8B-B14F-4D97-AF65-F5344CB8AC3E}">
        <p14:creationId xmlns:p14="http://schemas.microsoft.com/office/powerpoint/2010/main" val="424542065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val 3"/>
          <p:cNvSpPr/>
          <p:nvPr/>
        </p:nvSpPr>
        <p:spPr>
          <a:xfrm>
            <a:off x="4343400" y="1676400"/>
            <a:ext cx="457200" cy="457200"/>
          </a:xfrm>
          <a:prstGeom prst="ellipse">
            <a:avLst/>
          </a:prstGeom>
          <a:solidFill>
            <a:schemeClr val="tx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defTabSz="914327"/>
            <a:endParaRPr lang="en-US">
              <a:solidFill>
                <a:srgbClr val="FFFFFF"/>
              </a:solidFill>
            </a:endParaRPr>
          </a:p>
        </p:txBody>
      </p:sp>
      <p:sp>
        <p:nvSpPr>
          <p:cNvPr id="5" name="Oval 4"/>
          <p:cNvSpPr/>
          <p:nvPr/>
        </p:nvSpPr>
        <p:spPr>
          <a:xfrm>
            <a:off x="4343400" y="2286000"/>
            <a:ext cx="457200" cy="457200"/>
          </a:xfrm>
          <a:prstGeom prst="ellipse">
            <a:avLst/>
          </a:prstGeom>
          <a:solidFill>
            <a:schemeClr val="tx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defTabSz="914327"/>
            <a:endParaRPr lang="en-US">
              <a:solidFill>
                <a:srgbClr val="FFFFFF"/>
              </a:solidFill>
            </a:endParaRPr>
          </a:p>
        </p:txBody>
      </p:sp>
      <p:sp>
        <p:nvSpPr>
          <p:cNvPr id="6" name="Oval 5"/>
          <p:cNvSpPr/>
          <p:nvPr/>
        </p:nvSpPr>
        <p:spPr>
          <a:xfrm>
            <a:off x="4343400" y="2895600"/>
            <a:ext cx="457200" cy="457200"/>
          </a:xfrm>
          <a:prstGeom prst="ellipse">
            <a:avLst/>
          </a:prstGeom>
          <a:solidFill>
            <a:schemeClr val="tx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defTabSz="914327"/>
            <a:endParaRPr lang="en-US">
              <a:solidFill>
                <a:srgbClr val="FFFFFF"/>
              </a:solidFill>
            </a:endParaRPr>
          </a:p>
        </p:txBody>
      </p:sp>
      <p:sp>
        <p:nvSpPr>
          <p:cNvPr id="7" name="Oval 6"/>
          <p:cNvSpPr/>
          <p:nvPr/>
        </p:nvSpPr>
        <p:spPr>
          <a:xfrm>
            <a:off x="4343400" y="3505200"/>
            <a:ext cx="457200" cy="457200"/>
          </a:xfrm>
          <a:prstGeom prst="ellipse">
            <a:avLst/>
          </a:prstGeom>
          <a:solidFill>
            <a:schemeClr val="tx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defTabSz="914327"/>
            <a:endParaRPr lang="en-US">
              <a:solidFill>
                <a:srgbClr val="FFFFFF"/>
              </a:solidFill>
            </a:endParaRPr>
          </a:p>
        </p:txBody>
      </p:sp>
      <p:sp>
        <p:nvSpPr>
          <p:cNvPr id="8" name="Oval 7"/>
          <p:cNvSpPr/>
          <p:nvPr/>
        </p:nvSpPr>
        <p:spPr>
          <a:xfrm>
            <a:off x="4343400" y="4114800"/>
            <a:ext cx="457200" cy="457200"/>
          </a:xfrm>
          <a:prstGeom prst="ellipse">
            <a:avLst/>
          </a:prstGeom>
          <a:solidFill>
            <a:schemeClr val="tx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defTabSz="914327"/>
            <a:endParaRPr lang="en-US">
              <a:solidFill>
                <a:srgbClr val="FFFFFF"/>
              </a:solidFill>
            </a:endParaRPr>
          </a:p>
        </p:txBody>
      </p:sp>
      <p:sp>
        <p:nvSpPr>
          <p:cNvPr id="9" name="Oval 8"/>
          <p:cNvSpPr/>
          <p:nvPr/>
        </p:nvSpPr>
        <p:spPr>
          <a:xfrm>
            <a:off x="4343400" y="4724400"/>
            <a:ext cx="457200" cy="457200"/>
          </a:xfrm>
          <a:prstGeom prst="ellipse">
            <a:avLst/>
          </a:prstGeom>
          <a:solidFill>
            <a:schemeClr val="tx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defTabSz="914327"/>
            <a:endParaRPr lang="en-US">
              <a:solidFill>
                <a:srgbClr val="FFFFFF"/>
              </a:solidFill>
            </a:endParaRPr>
          </a:p>
        </p:txBody>
      </p:sp>
      <p:sp>
        <p:nvSpPr>
          <p:cNvPr id="10" name="Oval 9"/>
          <p:cNvSpPr/>
          <p:nvPr/>
        </p:nvSpPr>
        <p:spPr>
          <a:xfrm>
            <a:off x="4953000" y="1676400"/>
            <a:ext cx="457200" cy="457200"/>
          </a:xfrm>
          <a:prstGeom prst="ellipse">
            <a:avLst/>
          </a:prstGeom>
          <a:solidFill>
            <a:schemeClr val="tx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defTabSz="914327"/>
            <a:endParaRPr lang="en-US">
              <a:solidFill>
                <a:srgbClr val="FFFFFF"/>
              </a:solidFill>
            </a:endParaRPr>
          </a:p>
        </p:txBody>
      </p:sp>
      <p:sp>
        <p:nvSpPr>
          <p:cNvPr id="11" name="Oval 10"/>
          <p:cNvSpPr/>
          <p:nvPr/>
        </p:nvSpPr>
        <p:spPr>
          <a:xfrm>
            <a:off x="4953000" y="2286000"/>
            <a:ext cx="457200" cy="457200"/>
          </a:xfrm>
          <a:prstGeom prst="ellipse">
            <a:avLst/>
          </a:prstGeom>
          <a:solidFill>
            <a:schemeClr val="tx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defTabSz="914327"/>
            <a:endParaRPr lang="en-US">
              <a:solidFill>
                <a:srgbClr val="FFFFFF"/>
              </a:solidFill>
            </a:endParaRPr>
          </a:p>
        </p:txBody>
      </p:sp>
      <p:sp>
        <p:nvSpPr>
          <p:cNvPr id="12" name="Oval 11"/>
          <p:cNvSpPr/>
          <p:nvPr/>
        </p:nvSpPr>
        <p:spPr>
          <a:xfrm>
            <a:off x="4953000" y="2895600"/>
            <a:ext cx="457200" cy="457200"/>
          </a:xfrm>
          <a:prstGeom prst="ellipse">
            <a:avLst/>
          </a:prstGeom>
          <a:solidFill>
            <a:schemeClr val="tx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defTabSz="914327"/>
            <a:endParaRPr lang="en-US">
              <a:solidFill>
                <a:srgbClr val="FFFFFF"/>
              </a:solidFill>
            </a:endParaRPr>
          </a:p>
        </p:txBody>
      </p:sp>
      <p:sp>
        <p:nvSpPr>
          <p:cNvPr id="13" name="Oval 12"/>
          <p:cNvSpPr/>
          <p:nvPr/>
        </p:nvSpPr>
        <p:spPr>
          <a:xfrm>
            <a:off x="4953000" y="3505200"/>
            <a:ext cx="457200" cy="457200"/>
          </a:xfrm>
          <a:prstGeom prst="ellipse">
            <a:avLst/>
          </a:prstGeom>
          <a:solidFill>
            <a:schemeClr val="tx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defTabSz="914327"/>
            <a:endParaRPr lang="en-US">
              <a:solidFill>
                <a:srgbClr val="FFFFFF"/>
              </a:solidFill>
            </a:endParaRPr>
          </a:p>
        </p:txBody>
      </p:sp>
      <p:sp>
        <p:nvSpPr>
          <p:cNvPr id="14" name="Oval 13"/>
          <p:cNvSpPr/>
          <p:nvPr/>
        </p:nvSpPr>
        <p:spPr>
          <a:xfrm>
            <a:off x="4953000" y="4114800"/>
            <a:ext cx="457200" cy="457200"/>
          </a:xfrm>
          <a:prstGeom prst="ellipse">
            <a:avLst/>
          </a:prstGeom>
          <a:solidFill>
            <a:schemeClr val="tx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defTabSz="914327"/>
            <a:endParaRPr lang="en-US">
              <a:solidFill>
                <a:srgbClr val="FFFFFF"/>
              </a:solidFill>
            </a:endParaRPr>
          </a:p>
        </p:txBody>
      </p:sp>
      <p:sp>
        <p:nvSpPr>
          <p:cNvPr id="15" name="Oval 14"/>
          <p:cNvSpPr/>
          <p:nvPr/>
        </p:nvSpPr>
        <p:spPr>
          <a:xfrm>
            <a:off x="4953000" y="4724400"/>
            <a:ext cx="457200" cy="457200"/>
          </a:xfrm>
          <a:prstGeom prst="ellipse">
            <a:avLst/>
          </a:prstGeom>
          <a:solidFill>
            <a:schemeClr val="tx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defTabSz="914327"/>
            <a:endParaRPr lang="en-US">
              <a:solidFill>
                <a:srgbClr val="FFFFFF"/>
              </a:solidFill>
            </a:endParaRPr>
          </a:p>
        </p:txBody>
      </p:sp>
      <p:sp>
        <p:nvSpPr>
          <p:cNvPr id="16" name="Oval 15"/>
          <p:cNvSpPr/>
          <p:nvPr/>
        </p:nvSpPr>
        <p:spPr>
          <a:xfrm>
            <a:off x="5562600" y="4724400"/>
            <a:ext cx="457200" cy="457200"/>
          </a:xfrm>
          <a:prstGeom prst="ellipse">
            <a:avLst/>
          </a:prstGeom>
          <a:solidFill>
            <a:schemeClr val="tx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defTabSz="914327"/>
            <a:endParaRPr lang="en-US">
              <a:solidFill>
                <a:srgbClr val="FFFFFF"/>
              </a:solidFill>
            </a:endParaRPr>
          </a:p>
        </p:txBody>
      </p:sp>
      <p:sp>
        <p:nvSpPr>
          <p:cNvPr id="17" name="Oval 16"/>
          <p:cNvSpPr/>
          <p:nvPr/>
        </p:nvSpPr>
        <p:spPr>
          <a:xfrm>
            <a:off x="5562600" y="4114800"/>
            <a:ext cx="457200" cy="457200"/>
          </a:xfrm>
          <a:prstGeom prst="ellipse">
            <a:avLst/>
          </a:prstGeom>
          <a:solidFill>
            <a:schemeClr val="tx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defTabSz="914327"/>
            <a:endParaRPr lang="en-US">
              <a:solidFill>
                <a:srgbClr val="FFFFFF"/>
              </a:solidFill>
            </a:endParaRPr>
          </a:p>
        </p:txBody>
      </p:sp>
      <p:sp>
        <p:nvSpPr>
          <p:cNvPr id="18" name="Oval 17"/>
          <p:cNvSpPr/>
          <p:nvPr/>
        </p:nvSpPr>
        <p:spPr>
          <a:xfrm>
            <a:off x="5562600" y="3505200"/>
            <a:ext cx="457200" cy="457200"/>
          </a:xfrm>
          <a:prstGeom prst="ellipse">
            <a:avLst/>
          </a:prstGeom>
          <a:solidFill>
            <a:schemeClr val="tx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defTabSz="914327"/>
            <a:endParaRPr lang="en-US">
              <a:solidFill>
                <a:srgbClr val="FFFFFF"/>
              </a:solidFill>
            </a:endParaRPr>
          </a:p>
        </p:txBody>
      </p:sp>
      <p:sp>
        <p:nvSpPr>
          <p:cNvPr id="19" name="Oval 18"/>
          <p:cNvSpPr/>
          <p:nvPr/>
        </p:nvSpPr>
        <p:spPr>
          <a:xfrm>
            <a:off x="5562600" y="2895600"/>
            <a:ext cx="457200" cy="457200"/>
          </a:xfrm>
          <a:prstGeom prst="ellipse">
            <a:avLst/>
          </a:prstGeom>
          <a:solidFill>
            <a:schemeClr val="tx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defTabSz="914327"/>
            <a:endParaRPr lang="en-US">
              <a:solidFill>
                <a:srgbClr val="FFFFFF"/>
              </a:solidFill>
            </a:endParaRPr>
          </a:p>
        </p:txBody>
      </p:sp>
      <p:sp>
        <p:nvSpPr>
          <p:cNvPr id="20" name="Oval 19"/>
          <p:cNvSpPr/>
          <p:nvPr/>
        </p:nvSpPr>
        <p:spPr>
          <a:xfrm>
            <a:off x="5562600" y="2286000"/>
            <a:ext cx="457200" cy="457200"/>
          </a:xfrm>
          <a:prstGeom prst="ellipse">
            <a:avLst/>
          </a:prstGeom>
          <a:solidFill>
            <a:schemeClr val="tx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defTabSz="914327"/>
            <a:endParaRPr lang="en-US">
              <a:solidFill>
                <a:srgbClr val="FFFFFF"/>
              </a:solidFill>
            </a:endParaRPr>
          </a:p>
        </p:txBody>
      </p:sp>
      <p:sp>
        <p:nvSpPr>
          <p:cNvPr id="21" name="Oval 20"/>
          <p:cNvSpPr/>
          <p:nvPr/>
        </p:nvSpPr>
        <p:spPr>
          <a:xfrm>
            <a:off x="5562600" y="1676400"/>
            <a:ext cx="457200" cy="457200"/>
          </a:xfrm>
          <a:prstGeom prst="ellipse">
            <a:avLst/>
          </a:prstGeom>
          <a:solidFill>
            <a:schemeClr val="tx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defTabSz="914327"/>
            <a:endParaRPr lang="en-US">
              <a:solidFill>
                <a:srgbClr val="FFFFFF"/>
              </a:solidFill>
            </a:endParaRPr>
          </a:p>
        </p:txBody>
      </p:sp>
      <p:sp>
        <p:nvSpPr>
          <p:cNvPr id="22" name="Oval 21"/>
          <p:cNvSpPr/>
          <p:nvPr/>
        </p:nvSpPr>
        <p:spPr>
          <a:xfrm>
            <a:off x="6172200" y="1676400"/>
            <a:ext cx="457200" cy="457200"/>
          </a:xfrm>
          <a:prstGeom prst="ellipse">
            <a:avLst/>
          </a:prstGeom>
          <a:solidFill>
            <a:schemeClr val="tx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defTabSz="914327"/>
            <a:endParaRPr lang="en-US">
              <a:solidFill>
                <a:srgbClr val="FFFFFF"/>
              </a:solidFill>
            </a:endParaRPr>
          </a:p>
        </p:txBody>
      </p:sp>
      <p:sp>
        <p:nvSpPr>
          <p:cNvPr id="23" name="Oval 22"/>
          <p:cNvSpPr/>
          <p:nvPr/>
        </p:nvSpPr>
        <p:spPr>
          <a:xfrm>
            <a:off x="6172200" y="2895600"/>
            <a:ext cx="457200" cy="457200"/>
          </a:xfrm>
          <a:prstGeom prst="ellipse">
            <a:avLst/>
          </a:prstGeom>
          <a:solidFill>
            <a:schemeClr val="tx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defTabSz="914327"/>
            <a:endParaRPr lang="en-US">
              <a:solidFill>
                <a:srgbClr val="FFFFFF"/>
              </a:solidFill>
            </a:endParaRPr>
          </a:p>
        </p:txBody>
      </p:sp>
      <p:sp>
        <p:nvSpPr>
          <p:cNvPr id="25" name="Oval 24"/>
          <p:cNvSpPr/>
          <p:nvPr/>
        </p:nvSpPr>
        <p:spPr>
          <a:xfrm>
            <a:off x="6172200" y="3505200"/>
            <a:ext cx="457200" cy="457200"/>
          </a:xfrm>
          <a:prstGeom prst="ellipse">
            <a:avLst/>
          </a:prstGeom>
          <a:solidFill>
            <a:schemeClr val="tx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defTabSz="914327"/>
            <a:endParaRPr lang="en-US">
              <a:solidFill>
                <a:srgbClr val="FFFFFF"/>
              </a:solidFill>
            </a:endParaRPr>
          </a:p>
        </p:txBody>
      </p:sp>
      <p:sp>
        <p:nvSpPr>
          <p:cNvPr id="26" name="Oval 25"/>
          <p:cNvSpPr/>
          <p:nvPr/>
        </p:nvSpPr>
        <p:spPr>
          <a:xfrm>
            <a:off x="6172200" y="4114800"/>
            <a:ext cx="457200" cy="457200"/>
          </a:xfrm>
          <a:prstGeom prst="ellipse">
            <a:avLst/>
          </a:prstGeom>
          <a:solidFill>
            <a:schemeClr val="tx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defTabSz="914327"/>
            <a:endParaRPr lang="en-US">
              <a:solidFill>
                <a:srgbClr val="FFFFFF"/>
              </a:solidFill>
            </a:endParaRPr>
          </a:p>
        </p:txBody>
      </p:sp>
      <p:sp>
        <p:nvSpPr>
          <p:cNvPr id="27" name="Oval 26"/>
          <p:cNvSpPr/>
          <p:nvPr/>
        </p:nvSpPr>
        <p:spPr>
          <a:xfrm>
            <a:off x="6172200" y="4724400"/>
            <a:ext cx="457200" cy="457200"/>
          </a:xfrm>
          <a:prstGeom prst="ellipse">
            <a:avLst/>
          </a:prstGeom>
          <a:solidFill>
            <a:schemeClr val="tx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defTabSz="914327"/>
            <a:endParaRPr lang="en-US">
              <a:solidFill>
                <a:srgbClr val="FFFFFF"/>
              </a:solidFill>
            </a:endParaRPr>
          </a:p>
        </p:txBody>
      </p:sp>
      <p:sp>
        <p:nvSpPr>
          <p:cNvPr id="28" name="Oval 27"/>
          <p:cNvSpPr/>
          <p:nvPr/>
        </p:nvSpPr>
        <p:spPr>
          <a:xfrm>
            <a:off x="6781800" y="1676400"/>
            <a:ext cx="457200" cy="457200"/>
          </a:xfrm>
          <a:prstGeom prst="ellipse">
            <a:avLst/>
          </a:prstGeom>
          <a:solidFill>
            <a:schemeClr val="tx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defTabSz="914327"/>
            <a:endParaRPr lang="en-US">
              <a:solidFill>
                <a:srgbClr val="FFFFFF"/>
              </a:solidFill>
            </a:endParaRPr>
          </a:p>
        </p:txBody>
      </p:sp>
      <p:sp>
        <p:nvSpPr>
          <p:cNvPr id="29" name="Oval 28"/>
          <p:cNvSpPr/>
          <p:nvPr/>
        </p:nvSpPr>
        <p:spPr>
          <a:xfrm>
            <a:off x="6781800" y="2286000"/>
            <a:ext cx="457200" cy="457200"/>
          </a:xfrm>
          <a:prstGeom prst="ellipse">
            <a:avLst/>
          </a:prstGeom>
          <a:solidFill>
            <a:schemeClr val="tx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defTabSz="914327"/>
            <a:endParaRPr lang="en-US">
              <a:solidFill>
                <a:srgbClr val="FFFFFF"/>
              </a:solidFill>
            </a:endParaRPr>
          </a:p>
        </p:txBody>
      </p:sp>
      <p:sp>
        <p:nvSpPr>
          <p:cNvPr id="30" name="Oval 29"/>
          <p:cNvSpPr/>
          <p:nvPr/>
        </p:nvSpPr>
        <p:spPr>
          <a:xfrm>
            <a:off x="6781800" y="2895600"/>
            <a:ext cx="457200" cy="457200"/>
          </a:xfrm>
          <a:prstGeom prst="ellipse">
            <a:avLst/>
          </a:prstGeom>
          <a:solidFill>
            <a:schemeClr val="tx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defTabSz="914327"/>
            <a:endParaRPr lang="en-US">
              <a:solidFill>
                <a:srgbClr val="FFFFFF"/>
              </a:solidFill>
            </a:endParaRPr>
          </a:p>
        </p:txBody>
      </p:sp>
      <p:sp>
        <p:nvSpPr>
          <p:cNvPr id="31" name="Oval 30"/>
          <p:cNvSpPr/>
          <p:nvPr/>
        </p:nvSpPr>
        <p:spPr>
          <a:xfrm>
            <a:off x="6781800" y="3505200"/>
            <a:ext cx="457200" cy="457200"/>
          </a:xfrm>
          <a:prstGeom prst="ellipse">
            <a:avLst/>
          </a:prstGeom>
          <a:solidFill>
            <a:schemeClr val="tx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defTabSz="914327"/>
            <a:endParaRPr lang="en-US">
              <a:solidFill>
                <a:srgbClr val="FFFFFF"/>
              </a:solidFill>
            </a:endParaRPr>
          </a:p>
        </p:txBody>
      </p:sp>
      <p:sp>
        <p:nvSpPr>
          <p:cNvPr id="32" name="Oval 31"/>
          <p:cNvSpPr/>
          <p:nvPr/>
        </p:nvSpPr>
        <p:spPr>
          <a:xfrm>
            <a:off x="6781800" y="4114800"/>
            <a:ext cx="457200" cy="457200"/>
          </a:xfrm>
          <a:prstGeom prst="ellipse">
            <a:avLst/>
          </a:prstGeom>
          <a:solidFill>
            <a:schemeClr val="tx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defTabSz="914327"/>
            <a:endParaRPr lang="en-US">
              <a:solidFill>
                <a:srgbClr val="FFFFFF"/>
              </a:solidFill>
            </a:endParaRPr>
          </a:p>
        </p:txBody>
      </p:sp>
      <p:sp>
        <p:nvSpPr>
          <p:cNvPr id="33" name="Oval 32"/>
          <p:cNvSpPr/>
          <p:nvPr/>
        </p:nvSpPr>
        <p:spPr>
          <a:xfrm>
            <a:off x="6781800" y="4724400"/>
            <a:ext cx="457200" cy="457200"/>
          </a:xfrm>
          <a:prstGeom prst="ellipse">
            <a:avLst/>
          </a:prstGeom>
          <a:solidFill>
            <a:schemeClr val="tx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defTabSz="914327"/>
            <a:endParaRPr lang="en-US">
              <a:solidFill>
                <a:srgbClr val="FFFFFF"/>
              </a:solidFill>
            </a:endParaRPr>
          </a:p>
        </p:txBody>
      </p:sp>
      <p:sp>
        <p:nvSpPr>
          <p:cNvPr id="34" name="Oval 33"/>
          <p:cNvSpPr/>
          <p:nvPr/>
        </p:nvSpPr>
        <p:spPr>
          <a:xfrm>
            <a:off x="7391400" y="4724400"/>
            <a:ext cx="457200" cy="457200"/>
          </a:xfrm>
          <a:prstGeom prst="ellipse">
            <a:avLst/>
          </a:prstGeom>
          <a:solidFill>
            <a:schemeClr val="tx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defTabSz="914327"/>
            <a:endParaRPr lang="en-US">
              <a:solidFill>
                <a:srgbClr val="FFFFFF"/>
              </a:solidFill>
            </a:endParaRPr>
          </a:p>
        </p:txBody>
      </p:sp>
      <p:sp>
        <p:nvSpPr>
          <p:cNvPr id="35" name="Oval 34"/>
          <p:cNvSpPr/>
          <p:nvPr/>
        </p:nvSpPr>
        <p:spPr>
          <a:xfrm>
            <a:off x="7391400" y="4114800"/>
            <a:ext cx="457200" cy="457200"/>
          </a:xfrm>
          <a:prstGeom prst="ellipse">
            <a:avLst/>
          </a:prstGeom>
          <a:solidFill>
            <a:schemeClr val="tx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defTabSz="914327"/>
            <a:endParaRPr lang="en-US">
              <a:solidFill>
                <a:srgbClr val="FFFFFF"/>
              </a:solidFill>
            </a:endParaRPr>
          </a:p>
        </p:txBody>
      </p:sp>
      <p:sp>
        <p:nvSpPr>
          <p:cNvPr id="36" name="Oval 35"/>
          <p:cNvSpPr/>
          <p:nvPr/>
        </p:nvSpPr>
        <p:spPr>
          <a:xfrm>
            <a:off x="7391400" y="3505200"/>
            <a:ext cx="457200" cy="457200"/>
          </a:xfrm>
          <a:prstGeom prst="ellipse">
            <a:avLst/>
          </a:prstGeom>
          <a:solidFill>
            <a:schemeClr val="tx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defTabSz="914327"/>
            <a:endParaRPr lang="en-US">
              <a:solidFill>
                <a:srgbClr val="FFFFFF"/>
              </a:solidFill>
            </a:endParaRPr>
          </a:p>
        </p:txBody>
      </p:sp>
      <p:sp>
        <p:nvSpPr>
          <p:cNvPr id="37" name="Oval 36"/>
          <p:cNvSpPr/>
          <p:nvPr/>
        </p:nvSpPr>
        <p:spPr>
          <a:xfrm>
            <a:off x="7391400" y="2895600"/>
            <a:ext cx="457200" cy="457200"/>
          </a:xfrm>
          <a:prstGeom prst="ellipse">
            <a:avLst/>
          </a:prstGeom>
          <a:solidFill>
            <a:schemeClr val="tx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defTabSz="914327"/>
            <a:endParaRPr lang="en-US">
              <a:solidFill>
                <a:srgbClr val="FFFFFF"/>
              </a:solidFill>
            </a:endParaRPr>
          </a:p>
        </p:txBody>
      </p:sp>
      <p:sp>
        <p:nvSpPr>
          <p:cNvPr id="38" name="Oval 37"/>
          <p:cNvSpPr/>
          <p:nvPr/>
        </p:nvSpPr>
        <p:spPr>
          <a:xfrm>
            <a:off x="7391400" y="2286000"/>
            <a:ext cx="457200" cy="457200"/>
          </a:xfrm>
          <a:prstGeom prst="ellipse">
            <a:avLst/>
          </a:prstGeom>
          <a:solidFill>
            <a:schemeClr val="tx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defTabSz="914327"/>
            <a:endParaRPr lang="en-US">
              <a:solidFill>
                <a:srgbClr val="FFFFFF"/>
              </a:solidFill>
            </a:endParaRPr>
          </a:p>
        </p:txBody>
      </p:sp>
      <p:sp>
        <p:nvSpPr>
          <p:cNvPr id="39" name="Oval 38"/>
          <p:cNvSpPr/>
          <p:nvPr/>
        </p:nvSpPr>
        <p:spPr>
          <a:xfrm>
            <a:off x="7391400" y="1676400"/>
            <a:ext cx="457200" cy="457200"/>
          </a:xfrm>
          <a:prstGeom prst="ellipse">
            <a:avLst/>
          </a:prstGeom>
          <a:solidFill>
            <a:schemeClr val="tx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defTabSz="914327"/>
            <a:endParaRPr lang="en-US">
              <a:solidFill>
                <a:srgbClr val="FFFFFF"/>
              </a:solidFill>
            </a:endParaRPr>
          </a:p>
        </p:txBody>
      </p:sp>
      <p:sp>
        <p:nvSpPr>
          <p:cNvPr id="41" name="Oval 40"/>
          <p:cNvSpPr/>
          <p:nvPr/>
        </p:nvSpPr>
        <p:spPr>
          <a:xfrm>
            <a:off x="6172200" y="2286000"/>
            <a:ext cx="457200" cy="457200"/>
          </a:xfrm>
          <a:prstGeom prst="ellipse">
            <a:avLst/>
          </a:prstGeom>
          <a:solidFill>
            <a:schemeClr val="tx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defTabSz="914327"/>
            <a:endParaRPr lang="en-US">
              <a:solidFill>
                <a:srgbClr val="FFFFFF"/>
              </a:solidFill>
            </a:endParaRPr>
          </a:p>
        </p:txBody>
      </p:sp>
      <p:sp>
        <p:nvSpPr>
          <p:cNvPr id="40" name="Title 1"/>
          <p:cNvSpPr txBox="1">
            <a:spLocks/>
          </p:cNvSpPr>
          <p:nvPr/>
        </p:nvSpPr>
        <p:spPr bwMode="auto">
          <a:xfrm>
            <a:off x="2" y="664288"/>
            <a:ext cx="12191999" cy="5258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0" tIns="0" rIns="0" bIns="0" numCol="1" anchor="t" anchorCtr="0" compatLnSpc="1">
            <a:prstTxWarp prst="textNoShape">
              <a:avLst/>
            </a:prstTxWarp>
            <a:spAutoFit/>
          </a:bodyPr>
          <a:lstStyle>
            <a:lvl1pPr algn="l" defTabSz="1304925" rtl="0" eaLnBrk="1" fontAlgn="base" hangingPunct="1">
              <a:lnSpc>
                <a:spcPct val="80000"/>
              </a:lnSpc>
              <a:spcBef>
                <a:spcPct val="0"/>
              </a:spcBef>
              <a:spcAft>
                <a:spcPct val="0"/>
              </a:spcAft>
              <a:defRPr sz="4500" kern="1200">
                <a:solidFill>
                  <a:srgbClr val="4C4C4C"/>
                </a:solidFill>
                <a:latin typeface="BentonSans Book"/>
                <a:ea typeface="ＭＳ Ｐゴシック" charset="0"/>
                <a:cs typeface="BentonSans Book"/>
              </a:defRPr>
            </a:lvl1pPr>
            <a:lvl2pPr algn="l" defTabSz="1304925" rtl="0" eaLnBrk="1" fontAlgn="base" hangingPunct="1">
              <a:lnSpc>
                <a:spcPct val="90000"/>
              </a:lnSpc>
              <a:spcBef>
                <a:spcPct val="0"/>
              </a:spcBef>
              <a:spcAft>
                <a:spcPct val="0"/>
              </a:spcAft>
              <a:defRPr sz="4500">
                <a:solidFill>
                  <a:srgbClr val="4C4C4C"/>
                </a:solidFill>
                <a:latin typeface="BentonSans Book" charset="0"/>
                <a:ea typeface="ＭＳ Ｐゴシック" charset="0"/>
              </a:defRPr>
            </a:lvl2pPr>
            <a:lvl3pPr algn="l" defTabSz="1304925" rtl="0" eaLnBrk="1" fontAlgn="base" hangingPunct="1">
              <a:lnSpc>
                <a:spcPct val="90000"/>
              </a:lnSpc>
              <a:spcBef>
                <a:spcPct val="0"/>
              </a:spcBef>
              <a:spcAft>
                <a:spcPct val="0"/>
              </a:spcAft>
              <a:defRPr sz="4500">
                <a:solidFill>
                  <a:srgbClr val="4C4C4C"/>
                </a:solidFill>
                <a:latin typeface="BentonSans Book" charset="0"/>
                <a:ea typeface="ＭＳ Ｐゴシック" charset="0"/>
              </a:defRPr>
            </a:lvl3pPr>
            <a:lvl4pPr algn="l" defTabSz="1304925" rtl="0" eaLnBrk="1" fontAlgn="base" hangingPunct="1">
              <a:lnSpc>
                <a:spcPct val="90000"/>
              </a:lnSpc>
              <a:spcBef>
                <a:spcPct val="0"/>
              </a:spcBef>
              <a:spcAft>
                <a:spcPct val="0"/>
              </a:spcAft>
              <a:defRPr sz="4500">
                <a:solidFill>
                  <a:srgbClr val="4C4C4C"/>
                </a:solidFill>
                <a:latin typeface="BentonSans Book" charset="0"/>
                <a:ea typeface="ＭＳ Ｐゴシック" charset="0"/>
              </a:defRPr>
            </a:lvl4pPr>
            <a:lvl5pPr algn="l" defTabSz="1304925" rtl="0" eaLnBrk="1" fontAlgn="base" hangingPunct="1">
              <a:lnSpc>
                <a:spcPct val="90000"/>
              </a:lnSpc>
              <a:spcBef>
                <a:spcPct val="0"/>
              </a:spcBef>
              <a:spcAft>
                <a:spcPct val="0"/>
              </a:spcAft>
              <a:defRPr sz="4500">
                <a:solidFill>
                  <a:srgbClr val="4C4C4C"/>
                </a:solidFill>
                <a:latin typeface="BentonSans Book" charset="0"/>
                <a:ea typeface="ＭＳ Ｐゴシック" charset="0"/>
              </a:defRPr>
            </a:lvl5pPr>
            <a:lvl6pPr marL="457200" algn="l" defTabSz="1304925" rtl="0" eaLnBrk="1" fontAlgn="base" hangingPunct="1">
              <a:lnSpc>
                <a:spcPct val="90000"/>
              </a:lnSpc>
              <a:spcBef>
                <a:spcPct val="0"/>
              </a:spcBef>
              <a:spcAft>
                <a:spcPct val="0"/>
              </a:spcAft>
              <a:defRPr sz="4500">
                <a:solidFill>
                  <a:srgbClr val="4C4C4C"/>
                </a:solidFill>
                <a:latin typeface="BentonSans Book" charset="0"/>
                <a:ea typeface="ＭＳ Ｐゴシック" charset="0"/>
              </a:defRPr>
            </a:lvl6pPr>
            <a:lvl7pPr marL="914400" algn="l" defTabSz="1304925" rtl="0" eaLnBrk="1" fontAlgn="base" hangingPunct="1">
              <a:lnSpc>
                <a:spcPct val="90000"/>
              </a:lnSpc>
              <a:spcBef>
                <a:spcPct val="0"/>
              </a:spcBef>
              <a:spcAft>
                <a:spcPct val="0"/>
              </a:spcAft>
              <a:defRPr sz="4500">
                <a:solidFill>
                  <a:srgbClr val="4C4C4C"/>
                </a:solidFill>
                <a:latin typeface="BentonSans Book" charset="0"/>
                <a:ea typeface="ＭＳ Ｐゴシック" charset="0"/>
              </a:defRPr>
            </a:lvl7pPr>
            <a:lvl8pPr marL="1371600" algn="l" defTabSz="1304925" rtl="0" eaLnBrk="1" fontAlgn="base" hangingPunct="1">
              <a:lnSpc>
                <a:spcPct val="90000"/>
              </a:lnSpc>
              <a:spcBef>
                <a:spcPct val="0"/>
              </a:spcBef>
              <a:spcAft>
                <a:spcPct val="0"/>
              </a:spcAft>
              <a:defRPr sz="4500">
                <a:solidFill>
                  <a:srgbClr val="4C4C4C"/>
                </a:solidFill>
                <a:latin typeface="BentonSans Book" charset="0"/>
                <a:ea typeface="ＭＳ Ｐゴシック" charset="0"/>
              </a:defRPr>
            </a:lvl8pPr>
            <a:lvl9pPr marL="1828800" algn="l" defTabSz="1304925" rtl="0" eaLnBrk="1" fontAlgn="base" hangingPunct="1">
              <a:lnSpc>
                <a:spcPct val="90000"/>
              </a:lnSpc>
              <a:spcBef>
                <a:spcPct val="0"/>
              </a:spcBef>
              <a:spcAft>
                <a:spcPct val="0"/>
              </a:spcAft>
              <a:defRPr sz="4500">
                <a:solidFill>
                  <a:srgbClr val="4C4C4C"/>
                </a:solidFill>
                <a:latin typeface="BentonSans Book" charset="0"/>
                <a:ea typeface="ＭＳ Ｐゴシック" charset="0"/>
              </a:defRPr>
            </a:lvl9pPr>
          </a:lstStyle>
          <a:p>
            <a:pPr algn="ctr" defTabSz="1087351"/>
            <a:r>
              <a:rPr lang="en-US" sz="4167"/>
              <a:t>Shape</a:t>
            </a:r>
            <a:endParaRPr lang="en-US" sz="4167" dirty="0"/>
          </a:p>
        </p:txBody>
      </p:sp>
    </p:spTree>
    <p:extLst>
      <p:ext uri="{BB962C8B-B14F-4D97-AF65-F5344CB8AC3E}">
        <p14:creationId xmlns:p14="http://schemas.microsoft.com/office/powerpoint/2010/main" val="142142380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val 3"/>
          <p:cNvSpPr/>
          <p:nvPr/>
        </p:nvSpPr>
        <p:spPr>
          <a:xfrm>
            <a:off x="4343400" y="1676400"/>
            <a:ext cx="457200" cy="457200"/>
          </a:xfrm>
          <a:prstGeom prst="ellipse">
            <a:avLst/>
          </a:prstGeom>
          <a:solidFill>
            <a:schemeClr val="tx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defTabSz="914327"/>
            <a:endParaRPr lang="en-US">
              <a:solidFill>
                <a:srgbClr val="FFFFFF"/>
              </a:solidFill>
            </a:endParaRPr>
          </a:p>
        </p:txBody>
      </p:sp>
      <p:sp>
        <p:nvSpPr>
          <p:cNvPr id="5" name="Oval 4"/>
          <p:cNvSpPr/>
          <p:nvPr/>
        </p:nvSpPr>
        <p:spPr>
          <a:xfrm>
            <a:off x="4343400" y="2286000"/>
            <a:ext cx="457200" cy="457200"/>
          </a:xfrm>
          <a:prstGeom prst="ellipse">
            <a:avLst/>
          </a:prstGeom>
          <a:solidFill>
            <a:schemeClr val="tx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defTabSz="914327"/>
            <a:endParaRPr lang="en-US">
              <a:solidFill>
                <a:srgbClr val="FFFFFF"/>
              </a:solidFill>
            </a:endParaRPr>
          </a:p>
        </p:txBody>
      </p:sp>
      <p:sp>
        <p:nvSpPr>
          <p:cNvPr id="6" name="Oval 5"/>
          <p:cNvSpPr/>
          <p:nvPr/>
        </p:nvSpPr>
        <p:spPr>
          <a:xfrm>
            <a:off x="4343400" y="2895600"/>
            <a:ext cx="457200" cy="457200"/>
          </a:xfrm>
          <a:prstGeom prst="ellipse">
            <a:avLst/>
          </a:prstGeom>
          <a:solidFill>
            <a:schemeClr val="tx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defTabSz="914327"/>
            <a:endParaRPr lang="en-US">
              <a:solidFill>
                <a:srgbClr val="FFFFFF"/>
              </a:solidFill>
            </a:endParaRPr>
          </a:p>
        </p:txBody>
      </p:sp>
      <p:sp>
        <p:nvSpPr>
          <p:cNvPr id="7" name="Oval 6"/>
          <p:cNvSpPr/>
          <p:nvPr/>
        </p:nvSpPr>
        <p:spPr>
          <a:xfrm>
            <a:off x="4343400" y="3505200"/>
            <a:ext cx="457200" cy="457200"/>
          </a:xfrm>
          <a:prstGeom prst="ellipse">
            <a:avLst/>
          </a:prstGeom>
          <a:solidFill>
            <a:schemeClr val="tx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defTabSz="914327"/>
            <a:endParaRPr lang="en-US">
              <a:solidFill>
                <a:srgbClr val="FFFFFF"/>
              </a:solidFill>
            </a:endParaRPr>
          </a:p>
        </p:txBody>
      </p:sp>
      <p:sp>
        <p:nvSpPr>
          <p:cNvPr id="8" name="Oval 7"/>
          <p:cNvSpPr/>
          <p:nvPr/>
        </p:nvSpPr>
        <p:spPr>
          <a:xfrm>
            <a:off x="4343400" y="4114800"/>
            <a:ext cx="457200" cy="457200"/>
          </a:xfrm>
          <a:prstGeom prst="ellipse">
            <a:avLst/>
          </a:prstGeom>
          <a:solidFill>
            <a:schemeClr val="tx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defTabSz="914327"/>
            <a:endParaRPr lang="en-US">
              <a:solidFill>
                <a:srgbClr val="FFFFFF"/>
              </a:solidFill>
            </a:endParaRPr>
          </a:p>
        </p:txBody>
      </p:sp>
      <p:sp>
        <p:nvSpPr>
          <p:cNvPr id="9" name="Oval 8"/>
          <p:cNvSpPr/>
          <p:nvPr/>
        </p:nvSpPr>
        <p:spPr>
          <a:xfrm>
            <a:off x="4343400" y="4724400"/>
            <a:ext cx="457200" cy="457200"/>
          </a:xfrm>
          <a:prstGeom prst="ellipse">
            <a:avLst/>
          </a:prstGeom>
          <a:solidFill>
            <a:schemeClr val="tx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defTabSz="914327"/>
            <a:endParaRPr lang="en-US">
              <a:solidFill>
                <a:srgbClr val="FFFFFF"/>
              </a:solidFill>
            </a:endParaRPr>
          </a:p>
        </p:txBody>
      </p:sp>
      <p:sp>
        <p:nvSpPr>
          <p:cNvPr id="10" name="Oval 9"/>
          <p:cNvSpPr/>
          <p:nvPr/>
        </p:nvSpPr>
        <p:spPr>
          <a:xfrm>
            <a:off x="4953000" y="1676400"/>
            <a:ext cx="457200" cy="457200"/>
          </a:xfrm>
          <a:prstGeom prst="ellipse">
            <a:avLst/>
          </a:prstGeom>
          <a:solidFill>
            <a:schemeClr val="tx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defTabSz="914327"/>
            <a:endParaRPr lang="en-US">
              <a:solidFill>
                <a:srgbClr val="FFFFFF"/>
              </a:solidFill>
            </a:endParaRPr>
          </a:p>
        </p:txBody>
      </p:sp>
      <p:sp>
        <p:nvSpPr>
          <p:cNvPr id="11" name="Oval 10"/>
          <p:cNvSpPr/>
          <p:nvPr/>
        </p:nvSpPr>
        <p:spPr>
          <a:xfrm>
            <a:off x="4953000" y="2286000"/>
            <a:ext cx="457200" cy="457200"/>
          </a:xfrm>
          <a:prstGeom prst="ellipse">
            <a:avLst/>
          </a:prstGeom>
          <a:solidFill>
            <a:schemeClr val="tx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defTabSz="914327"/>
            <a:endParaRPr lang="en-US">
              <a:solidFill>
                <a:srgbClr val="FFFFFF"/>
              </a:solidFill>
            </a:endParaRPr>
          </a:p>
        </p:txBody>
      </p:sp>
      <p:sp>
        <p:nvSpPr>
          <p:cNvPr id="12" name="Oval 11"/>
          <p:cNvSpPr/>
          <p:nvPr/>
        </p:nvSpPr>
        <p:spPr>
          <a:xfrm>
            <a:off x="4953000" y="2895600"/>
            <a:ext cx="457200" cy="457200"/>
          </a:xfrm>
          <a:prstGeom prst="ellipse">
            <a:avLst/>
          </a:prstGeom>
          <a:solidFill>
            <a:schemeClr val="tx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defTabSz="914327"/>
            <a:endParaRPr lang="en-US">
              <a:solidFill>
                <a:srgbClr val="FFFFFF"/>
              </a:solidFill>
            </a:endParaRPr>
          </a:p>
        </p:txBody>
      </p:sp>
      <p:sp>
        <p:nvSpPr>
          <p:cNvPr id="13" name="Oval 12"/>
          <p:cNvSpPr/>
          <p:nvPr/>
        </p:nvSpPr>
        <p:spPr>
          <a:xfrm>
            <a:off x="4953000" y="3505200"/>
            <a:ext cx="457200" cy="457200"/>
          </a:xfrm>
          <a:prstGeom prst="ellipse">
            <a:avLst/>
          </a:prstGeom>
          <a:solidFill>
            <a:schemeClr val="tx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defTabSz="914327"/>
            <a:endParaRPr lang="en-US">
              <a:solidFill>
                <a:srgbClr val="FFFFFF"/>
              </a:solidFill>
            </a:endParaRPr>
          </a:p>
        </p:txBody>
      </p:sp>
      <p:sp>
        <p:nvSpPr>
          <p:cNvPr id="14" name="Oval 13"/>
          <p:cNvSpPr/>
          <p:nvPr/>
        </p:nvSpPr>
        <p:spPr>
          <a:xfrm>
            <a:off x="4953000" y="4114800"/>
            <a:ext cx="457200" cy="457200"/>
          </a:xfrm>
          <a:prstGeom prst="ellipse">
            <a:avLst/>
          </a:prstGeom>
          <a:solidFill>
            <a:schemeClr val="tx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defTabSz="914327"/>
            <a:endParaRPr lang="en-US">
              <a:solidFill>
                <a:srgbClr val="FFFFFF"/>
              </a:solidFill>
            </a:endParaRPr>
          </a:p>
        </p:txBody>
      </p:sp>
      <p:sp>
        <p:nvSpPr>
          <p:cNvPr id="15" name="Oval 14"/>
          <p:cNvSpPr/>
          <p:nvPr/>
        </p:nvSpPr>
        <p:spPr>
          <a:xfrm>
            <a:off x="4953000" y="4724400"/>
            <a:ext cx="457200" cy="457200"/>
          </a:xfrm>
          <a:prstGeom prst="ellipse">
            <a:avLst/>
          </a:prstGeom>
          <a:solidFill>
            <a:schemeClr val="tx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defTabSz="914327"/>
            <a:endParaRPr lang="en-US">
              <a:solidFill>
                <a:srgbClr val="FFFFFF"/>
              </a:solidFill>
            </a:endParaRPr>
          </a:p>
        </p:txBody>
      </p:sp>
      <p:sp>
        <p:nvSpPr>
          <p:cNvPr id="16" name="Oval 15"/>
          <p:cNvSpPr/>
          <p:nvPr/>
        </p:nvSpPr>
        <p:spPr>
          <a:xfrm>
            <a:off x="5562600" y="4724400"/>
            <a:ext cx="457200" cy="457200"/>
          </a:xfrm>
          <a:prstGeom prst="ellipse">
            <a:avLst/>
          </a:prstGeom>
          <a:solidFill>
            <a:schemeClr val="tx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defTabSz="914327"/>
            <a:endParaRPr lang="en-US">
              <a:solidFill>
                <a:srgbClr val="FFFFFF"/>
              </a:solidFill>
            </a:endParaRPr>
          </a:p>
        </p:txBody>
      </p:sp>
      <p:sp>
        <p:nvSpPr>
          <p:cNvPr id="17" name="Oval 16"/>
          <p:cNvSpPr/>
          <p:nvPr/>
        </p:nvSpPr>
        <p:spPr>
          <a:xfrm>
            <a:off x="5562600" y="4114800"/>
            <a:ext cx="457200" cy="457200"/>
          </a:xfrm>
          <a:prstGeom prst="ellipse">
            <a:avLst/>
          </a:prstGeom>
          <a:solidFill>
            <a:schemeClr val="tx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defTabSz="914327"/>
            <a:endParaRPr lang="en-US">
              <a:solidFill>
                <a:srgbClr val="FFFFFF"/>
              </a:solidFill>
            </a:endParaRPr>
          </a:p>
        </p:txBody>
      </p:sp>
      <p:sp>
        <p:nvSpPr>
          <p:cNvPr id="18" name="Oval 17"/>
          <p:cNvSpPr/>
          <p:nvPr/>
        </p:nvSpPr>
        <p:spPr>
          <a:xfrm>
            <a:off x="5562600" y="3505200"/>
            <a:ext cx="457200" cy="457200"/>
          </a:xfrm>
          <a:prstGeom prst="ellipse">
            <a:avLst/>
          </a:prstGeom>
          <a:solidFill>
            <a:schemeClr val="tx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defTabSz="914327"/>
            <a:endParaRPr lang="en-US">
              <a:solidFill>
                <a:srgbClr val="FFFFFF"/>
              </a:solidFill>
            </a:endParaRPr>
          </a:p>
        </p:txBody>
      </p:sp>
      <p:sp>
        <p:nvSpPr>
          <p:cNvPr id="19" name="Oval 18"/>
          <p:cNvSpPr/>
          <p:nvPr/>
        </p:nvSpPr>
        <p:spPr>
          <a:xfrm>
            <a:off x="5562600" y="2895600"/>
            <a:ext cx="457200" cy="457200"/>
          </a:xfrm>
          <a:prstGeom prst="ellipse">
            <a:avLst/>
          </a:prstGeom>
          <a:solidFill>
            <a:schemeClr val="tx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defTabSz="914327"/>
            <a:endParaRPr lang="en-US">
              <a:solidFill>
                <a:srgbClr val="FFFFFF"/>
              </a:solidFill>
            </a:endParaRPr>
          </a:p>
        </p:txBody>
      </p:sp>
      <p:sp>
        <p:nvSpPr>
          <p:cNvPr id="20" name="Oval 19"/>
          <p:cNvSpPr/>
          <p:nvPr/>
        </p:nvSpPr>
        <p:spPr>
          <a:xfrm>
            <a:off x="5562600" y="2286000"/>
            <a:ext cx="457200" cy="457200"/>
          </a:xfrm>
          <a:prstGeom prst="ellipse">
            <a:avLst/>
          </a:prstGeom>
          <a:solidFill>
            <a:schemeClr val="tx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defTabSz="914327"/>
            <a:endParaRPr lang="en-US">
              <a:solidFill>
                <a:srgbClr val="FFFFFF"/>
              </a:solidFill>
            </a:endParaRPr>
          </a:p>
        </p:txBody>
      </p:sp>
      <p:sp>
        <p:nvSpPr>
          <p:cNvPr id="21" name="Oval 20"/>
          <p:cNvSpPr/>
          <p:nvPr/>
        </p:nvSpPr>
        <p:spPr>
          <a:xfrm>
            <a:off x="5562600" y="1676400"/>
            <a:ext cx="457200" cy="457200"/>
          </a:xfrm>
          <a:prstGeom prst="ellipse">
            <a:avLst/>
          </a:prstGeom>
          <a:solidFill>
            <a:schemeClr val="tx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defTabSz="914327"/>
            <a:endParaRPr lang="en-US">
              <a:solidFill>
                <a:srgbClr val="FFFFFF"/>
              </a:solidFill>
            </a:endParaRPr>
          </a:p>
        </p:txBody>
      </p:sp>
      <p:sp>
        <p:nvSpPr>
          <p:cNvPr id="22" name="Oval 21"/>
          <p:cNvSpPr/>
          <p:nvPr/>
        </p:nvSpPr>
        <p:spPr>
          <a:xfrm>
            <a:off x="6172200" y="1676400"/>
            <a:ext cx="457200" cy="457200"/>
          </a:xfrm>
          <a:prstGeom prst="ellipse">
            <a:avLst/>
          </a:prstGeom>
          <a:solidFill>
            <a:schemeClr val="tx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defTabSz="914327"/>
            <a:endParaRPr lang="en-US">
              <a:solidFill>
                <a:srgbClr val="FFFFFF"/>
              </a:solidFill>
            </a:endParaRPr>
          </a:p>
        </p:txBody>
      </p:sp>
      <p:sp>
        <p:nvSpPr>
          <p:cNvPr id="23" name="Oval 22"/>
          <p:cNvSpPr/>
          <p:nvPr/>
        </p:nvSpPr>
        <p:spPr>
          <a:xfrm>
            <a:off x="6172200" y="2286000"/>
            <a:ext cx="457200" cy="457200"/>
          </a:xfrm>
          <a:prstGeom prst="ellipse">
            <a:avLst/>
          </a:prstGeom>
          <a:solidFill>
            <a:schemeClr val="tx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defTabSz="914327"/>
            <a:endParaRPr lang="en-US">
              <a:solidFill>
                <a:srgbClr val="FFFFFF"/>
              </a:solidFill>
            </a:endParaRPr>
          </a:p>
        </p:txBody>
      </p:sp>
      <p:sp>
        <p:nvSpPr>
          <p:cNvPr id="25" name="Oval 24"/>
          <p:cNvSpPr/>
          <p:nvPr/>
        </p:nvSpPr>
        <p:spPr>
          <a:xfrm>
            <a:off x="6172200" y="3505200"/>
            <a:ext cx="457200" cy="457200"/>
          </a:xfrm>
          <a:prstGeom prst="ellipse">
            <a:avLst/>
          </a:prstGeom>
          <a:solidFill>
            <a:schemeClr val="tx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defTabSz="914327"/>
            <a:endParaRPr lang="en-US">
              <a:solidFill>
                <a:srgbClr val="FFFFFF"/>
              </a:solidFill>
            </a:endParaRPr>
          </a:p>
        </p:txBody>
      </p:sp>
      <p:sp>
        <p:nvSpPr>
          <p:cNvPr id="26" name="Oval 25"/>
          <p:cNvSpPr/>
          <p:nvPr/>
        </p:nvSpPr>
        <p:spPr>
          <a:xfrm>
            <a:off x="6172200" y="4114800"/>
            <a:ext cx="457200" cy="457200"/>
          </a:xfrm>
          <a:prstGeom prst="ellipse">
            <a:avLst/>
          </a:prstGeom>
          <a:solidFill>
            <a:schemeClr val="tx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defTabSz="914327"/>
            <a:endParaRPr lang="en-US">
              <a:solidFill>
                <a:srgbClr val="FFFFFF"/>
              </a:solidFill>
            </a:endParaRPr>
          </a:p>
        </p:txBody>
      </p:sp>
      <p:sp>
        <p:nvSpPr>
          <p:cNvPr id="27" name="Oval 26"/>
          <p:cNvSpPr/>
          <p:nvPr/>
        </p:nvSpPr>
        <p:spPr>
          <a:xfrm>
            <a:off x="6172200" y="4724400"/>
            <a:ext cx="457200" cy="457200"/>
          </a:xfrm>
          <a:prstGeom prst="ellipse">
            <a:avLst/>
          </a:prstGeom>
          <a:solidFill>
            <a:schemeClr val="tx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defTabSz="914327"/>
            <a:endParaRPr lang="en-US">
              <a:solidFill>
                <a:srgbClr val="FFFFFF"/>
              </a:solidFill>
            </a:endParaRPr>
          </a:p>
        </p:txBody>
      </p:sp>
      <p:sp>
        <p:nvSpPr>
          <p:cNvPr id="28" name="Oval 27"/>
          <p:cNvSpPr/>
          <p:nvPr/>
        </p:nvSpPr>
        <p:spPr>
          <a:xfrm>
            <a:off x="6781800" y="1676400"/>
            <a:ext cx="457200" cy="457200"/>
          </a:xfrm>
          <a:prstGeom prst="ellipse">
            <a:avLst/>
          </a:prstGeom>
          <a:solidFill>
            <a:schemeClr val="tx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defTabSz="914327"/>
            <a:endParaRPr lang="en-US">
              <a:solidFill>
                <a:srgbClr val="FFFFFF"/>
              </a:solidFill>
            </a:endParaRPr>
          </a:p>
        </p:txBody>
      </p:sp>
      <p:sp>
        <p:nvSpPr>
          <p:cNvPr id="29" name="Oval 28"/>
          <p:cNvSpPr/>
          <p:nvPr/>
        </p:nvSpPr>
        <p:spPr>
          <a:xfrm>
            <a:off x="6781800" y="2286000"/>
            <a:ext cx="457200" cy="457200"/>
          </a:xfrm>
          <a:prstGeom prst="ellipse">
            <a:avLst/>
          </a:prstGeom>
          <a:solidFill>
            <a:schemeClr val="tx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defTabSz="914327"/>
            <a:endParaRPr lang="en-US">
              <a:solidFill>
                <a:srgbClr val="FFFFFF"/>
              </a:solidFill>
            </a:endParaRPr>
          </a:p>
        </p:txBody>
      </p:sp>
      <p:sp>
        <p:nvSpPr>
          <p:cNvPr id="30" name="Oval 29"/>
          <p:cNvSpPr/>
          <p:nvPr/>
        </p:nvSpPr>
        <p:spPr>
          <a:xfrm>
            <a:off x="6781800" y="2895600"/>
            <a:ext cx="457200" cy="457200"/>
          </a:xfrm>
          <a:prstGeom prst="ellipse">
            <a:avLst/>
          </a:prstGeom>
          <a:solidFill>
            <a:schemeClr val="tx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defTabSz="914327"/>
            <a:endParaRPr lang="en-US">
              <a:solidFill>
                <a:srgbClr val="FFFFFF"/>
              </a:solidFill>
            </a:endParaRPr>
          </a:p>
        </p:txBody>
      </p:sp>
      <p:sp>
        <p:nvSpPr>
          <p:cNvPr id="31" name="Oval 30"/>
          <p:cNvSpPr/>
          <p:nvPr/>
        </p:nvSpPr>
        <p:spPr>
          <a:xfrm>
            <a:off x="6781800" y="3505200"/>
            <a:ext cx="457200" cy="457200"/>
          </a:xfrm>
          <a:prstGeom prst="ellipse">
            <a:avLst/>
          </a:prstGeom>
          <a:solidFill>
            <a:schemeClr val="tx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defTabSz="914327"/>
            <a:endParaRPr lang="en-US">
              <a:solidFill>
                <a:srgbClr val="FFFFFF"/>
              </a:solidFill>
            </a:endParaRPr>
          </a:p>
        </p:txBody>
      </p:sp>
      <p:sp>
        <p:nvSpPr>
          <p:cNvPr id="32" name="Oval 31"/>
          <p:cNvSpPr/>
          <p:nvPr/>
        </p:nvSpPr>
        <p:spPr>
          <a:xfrm>
            <a:off x="6781800" y="4114800"/>
            <a:ext cx="457200" cy="457200"/>
          </a:xfrm>
          <a:prstGeom prst="ellipse">
            <a:avLst/>
          </a:prstGeom>
          <a:solidFill>
            <a:schemeClr val="tx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defTabSz="914327"/>
            <a:endParaRPr lang="en-US">
              <a:solidFill>
                <a:srgbClr val="FFFFFF"/>
              </a:solidFill>
            </a:endParaRPr>
          </a:p>
        </p:txBody>
      </p:sp>
      <p:sp>
        <p:nvSpPr>
          <p:cNvPr id="33" name="Oval 32"/>
          <p:cNvSpPr/>
          <p:nvPr/>
        </p:nvSpPr>
        <p:spPr>
          <a:xfrm>
            <a:off x="6781800" y="4724400"/>
            <a:ext cx="457200" cy="457200"/>
          </a:xfrm>
          <a:prstGeom prst="ellipse">
            <a:avLst/>
          </a:prstGeom>
          <a:solidFill>
            <a:schemeClr val="tx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defTabSz="914327"/>
            <a:endParaRPr lang="en-US">
              <a:solidFill>
                <a:srgbClr val="FFFFFF"/>
              </a:solidFill>
            </a:endParaRPr>
          </a:p>
        </p:txBody>
      </p:sp>
      <p:sp>
        <p:nvSpPr>
          <p:cNvPr id="34" name="Oval 33"/>
          <p:cNvSpPr/>
          <p:nvPr/>
        </p:nvSpPr>
        <p:spPr>
          <a:xfrm>
            <a:off x="7391400" y="4724400"/>
            <a:ext cx="457200" cy="457200"/>
          </a:xfrm>
          <a:prstGeom prst="ellipse">
            <a:avLst/>
          </a:prstGeom>
          <a:solidFill>
            <a:schemeClr val="tx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defTabSz="914327"/>
            <a:endParaRPr lang="en-US">
              <a:solidFill>
                <a:srgbClr val="FFFFFF"/>
              </a:solidFill>
            </a:endParaRPr>
          </a:p>
        </p:txBody>
      </p:sp>
      <p:sp>
        <p:nvSpPr>
          <p:cNvPr id="35" name="Oval 34"/>
          <p:cNvSpPr/>
          <p:nvPr/>
        </p:nvSpPr>
        <p:spPr>
          <a:xfrm>
            <a:off x="7391400" y="4114800"/>
            <a:ext cx="457200" cy="457200"/>
          </a:xfrm>
          <a:prstGeom prst="ellipse">
            <a:avLst/>
          </a:prstGeom>
          <a:solidFill>
            <a:schemeClr val="tx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defTabSz="914327"/>
            <a:endParaRPr lang="en-US">
              <a:solidFill>
                <a:srgbClr val="FFFFFF"/>
              </a:solidFill>
            </a:endParaRPr>
          </a:p>
        </p:txBody>
      </p:sp>
      <p:sp>
        <p:nvSpPr>
          <p:cNvPr id="36" name="Oval 35"/>
          <p:cNvSpPr/>
          <p:nvPr/>
        </p:nvSpPr>
        <p:spPr>
          <a:xfrm>
            <a:off x="7391400" y="3505200"/>
            <a:ext cx="457200" cy="457200"/>
          </a:xfrm>
          <a:prstGeom prst="ellipse">
            <a:avLst/>
          </a:prstGeom>
          <a:solidFill>
            <a:schemeClr val="tx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defTabSz="914327"/>
            <a:endParaRPr lang="en-US">
              <a:solidFill>
                <a:srgbClr val="FFFFFF"/>
              </a:solidFill>
            </a:endParaRPr>
          </a:p>
        </p:txBody>
      </p:sp>
      <p:sp>
        <p:nvSpPr>
          <p:cNvPr id="37" name="Oval 36"/>
          <p:cNvSpPr/>
          <p:nvPr/>
        </p:nvSpPr>
        <p:spPr>
          <a:xfrm>
            <a:off x="7391400" y="2895600"/>
            <a:ext cx="457200" cy="457200"/>
          </a:xfrm>
          <a:prstGeom prst="ellipse">
            <a:avLst/>
          </a:prstGeom>
          <a:solidFill>
            <a:schemeClr val="tx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defTabSz="914327"/>
            <a:endParaRPr lang="en-US">
              <a:solidFill>
                <a:srgbClr val="FFFFFF"/>
              </a:solidFill>
            </a:endParaRPr>
          </a:p>
        </p:txBody>
      </p:sp>
      <p:sp>
        <p:nvSpPr>
          <p:cNvPr id="38" name="Oval 37"/>
          <p:cNvSpPr/>
          <p:nvPr/>
        </p:nvSpPr>
        <p:spPr>
          <a:xfrm>
            <a:off x="7391400" y="2286000"/>
            <a:ext cx="457200" cy="457200"/>
          </a:xfrm>
          <a:prstGeom prst="ellipse">
            <a:avLst/>
          </a:prstGeom>
          <a:solidFill>
            <a:schemeClr val="tx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defTabSz="914327"/>
            <a:endParaRPr lang="en-US">
              <a:solidFill>
                <a:srgbClr val="FFFFFF"/>
              </a:solidFill>
            </a:endParaRPr>
          </a:p>
        </p:txBody>
      </p:sp>
      <p:sp>
        <p:nvSpPr>
          <p:cNvPr id="39" name="Oval 38"/>
          <p:cNvSpPr/>
          <p:nvPr/>
        </p:nvSpPr>
        <p:spPr>
          <a:xfrm>
            <a:off x="7391400" y="1676400"/>
            <a:ext cx="457200" cy="457200"/>
          </a:xfrm>
          <a:prstGeom prst="ellipse">
            <a:avLst/>
          </a:prstGeom>
          <a:solidFill>
            <a:schemeClr val="tx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defTabSz="914327"/>
            <a:endParaRPr lang="en-US">
              <a:solidFill>
                <a:srgbClr val="FFFFFF"/>
              </a:solidFill>
            </a:endParaRPr>
          </a:p>
        </p:txBody>
      </p:sp>
      <p:sp>
        <p:nvSpPr>
          <p:cNvPr id="40" name="Isosceles Triangle 39"/>
          <p:cNvSpPr/>
          <p:nvPr/>
        </p:nvSpPr>
        <p:spPr>
          <a:xfrm>
            <a:off x="6172200" y="2895600"/>
            <a:ext cx="457200" cy="457200"/>
          </a:xfrm>
          <a:prstGeom prst="triangle">
            <a:avLst/>
          </a:prstGeom>
          <a:solidFill>
            <a:srgbClr val="5B659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defTabSz="914327"/>
            <a:endParaRPr lang="en-US">
              <a:solidFill>
                <a:srgbClr val="FFFFFF"/>
              </a:solidFill>
            </a:endParaRPr>
          </a:p>
        </p:txBody>
      </p:sp>
      <p:sp>
        <p:nvSpPr>
          <p:cNvPr id="41" name="Title 1"/>
          <p:cNvSpPr txBox="1">
            <a:spLocks/>
          </p:cNvSpPr>
          <p:nvPr/>
        </p:nvSpPr>
        <p:spPr bwMode="auto">
          <a:xfrm>
            <a:off x="2" y="664288"/>
            <a:ext cx="12191999" cy="5258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0" tIns="0" rIns="0" bIns="0" numCol="1" anchor="t" anchorCtr="0" compatLnSpc="1">
            <a:prstTxWarp prst="textNoShape">
              <a:avLst/>
            </a:prstTxWarp>
            <a:spAutoFit/>
          </a:bodyPr>
          <a:lstStyle>
            <a:lvl1pPr algn="l" defTabSz="1304925" rtl="0" eaLnBrk="1" fontAlgn="base" hangingPunct="1">
              <a:lnSpc>
                <a:spcPct val="80000"/>
              </a:lnSpc>
              <a:spcBef>
                <a:spcPct val="0"/>
              </a:spcBef>
              <a:spcAft>
                <a:spcPct val="0"/>
              </a:spcAft>
              <a:defRPr sz="4500" kern="1200">
                <a:solidFill>
                  <a:srgbClr val="4C4C4C"/>
                </a:solidFill>
                <a:latin typeface="BentonSans Book"/>
                <a:ea typeface="ＭＳ Ｐゴシック" charset="0"/>
                <a:cs typeface="BentonSans Book"/>
              </a:defRPr>
            </a:lvl1pPr>
            <a:lvl2pPr algn="l" defTabSz="1304925" rtl="0" eaLnBrk="1" fontAlgn="base" hangingPunct="1">
              <a:lnSpc>
                <a:spcPct val="90000"/>
              </a:lnSpc>
              <a:spcBef>
                <a:spcPct val="0"/>
              </a:spcBef>
              <a:spcAft>
                <a:spcPct val="0"/>
              </a:spcAft>
              <a:defRPr sz="4500">
                <a:solidFill>
                  <a:srgbClr val="4C4C4C"/>
                </a:solidFill>
                <a:latin typeface="BentonSans Book" charset="0"/>
                <a:ea typeface="ＭＳ Ｐゴシック" charset="0"/>
              </a:defRPr>
            </a:lvl2pPr>
            <a:lvl3pPr algn="l" defTabSz="1304925" rtl="0" eaLnBrk="1" fontAlgn="base" hangingPunct="1">
              <a:lnSpc>
                <a:spcPct val="90000"/>
              </a:lnSpc>
              <a:spcBef>
                <a:spcPct val="0"/>
              </a:spcBef>
              <a:spcAft>
                <a:spcPct val="0"/>
              </a:spcAft>
              <a:defRPr sz="4500">
                <a:solidFill>
                  <a:srgbClr val="4C4C4C"/>
                </a:solidFill>
                <a:latin typeface="BentonSans Book" charset="0"/>
                <a:ea typeface="ＭＳ Ｐゴシック" charset="0"/>
              </a:defRPr>
            </a:lvl3pPr>
            <a:lvl4pPr algn="l" defTabSz="1304925" rtl="0" eaLnBrk="1" fontAlgn="base" hangingPunct="1">
              <a:lnSpc>
                <a:spcPct val="90000"/>
              </a:lnSpc>
              <a:spcBef>
                <a:spcPct val="0"/>
              </a:spcBef>
              <a:spcAft>
                <a:spcPct val="0"/>
              </a:spcAft>
              <a:defRPr sz="4500">
                <a:solidFill>
                  <a:srgbClr val="4C4C4C"/>
                </a:solidFill>
                <a:latin typeface="BentonSans Book" charset="0"/>
                <a:ea typeface="ＭＳ Ｐゴシック" charset="0"/>
              </a:defRPr>
            </a:lvl4pPr>
            <a:lvl5pPr algn="l" defTabSz="1304925" rtl="0" eaLnBrk="1" fontAlgn="base" hangingPunct="1">
              <a:lnSpc>
                <a:spcPct val="90000"/>
              </a:lnSpc>
              <a:spcBef>
                <a:spcPct val="0"/>
              </a:spcBef>
              <a:spcAft>
                <a:spcPct val="0"/>
              </a:spcAft>
              <a:defRPr sz="4500">
                <a:solidFill>
                  <a:srgbClr val="4C4C4C"/>
                </a:solidFill>
                <a:latin typeface="BentonSans Book" charset="0"/>
                <a:ea typeface="ＭＳ Ｐゴシック" charset="0"/>
              </a:defRPr>
            </a:lvl5pPr>
            <a:lvl6pPr marL="457200" algn="l" defTabSz="1304925" rtl="0" eaLnBrk="1" fontAlgn="base" hangingPunct="1">
              <a:lnSpc>
                <a:spcPct val="90000"/>
              </a:lnSpc>
              <a:spcBef>
                <a:spcPct val="0"/>
              </a:spcBef>
              <a:spcAft>
                <a:spcPct val="0"/>
              </a:spcAft>
              <a:defRPr sz="4500">
                <a:solidFill>
                  <a:srgbClr val="4C4C4C"/>
                </a:solidFill>
                <a:latin typeface="BentonSans Book" charset="0"/>
                <a:ea typeface="ＭＳ Ｐゴシック" charset="0"/>
              </a:defRPr>
            </a:lvl6pPr>
            <a:lvl7pPr marL="914400" algn="l" defTabSz="1304925" rtl="0" eaLnBrk="1" fontAlgn="base" hangingPunct="1">
              <a:lnSpc>
                <a:spcPct val="90000"/>
              </a:lnSpc>
              <a:spcBef>
                <a:spcPct val="0"/>
              </a:spcBef>
              <a:spcAft>
                <a:spcPct val="0"/>
              </a:spcAft>
              <a:defRPr sz="4500">
                <a:solidFill>
                  <a:srgbClr val="4C4C4C"/>
                </a:solidFill>
                <a:latin typeface="BentonSans Book" charset="0"/>
                <a:ea typeface="ＭＳ Ｐゴシック" charset="0"/>
              </a:defRPr>
            </a:lvl7pPr>
            <a:lvl8pPr marL="1371600" algn="l" defTabSz="1304925" rtl="0" eaLnBrk="1" fontAlgn="base" hangingPunct="1">
              <a:lnSpc>
                <a:spcPct val="90000"/>
              </a:lnSpc>
              <a:spcBef>
                <a:spcPct val="0"/>
              </a:spcBef>
              <a:spcAft>
                <a:spcPct val="0"/>
              </a:spcAft>
              <a:defRPr sz="4500">
                <a:solidFill>
                  <a:srgbClr val="4C4C4C"/>
                </a:solidFill>
                <a:latin typeface="BentonSans Book" charset="0"/>
                <a:ea typeface="ＭＳ Ｐゴシック" charset="0"/>
              </a:defRPr>
            </a:lvl8pPr>
            <a:lvl9pPr marL="1828800" algn="l" defTabSz="1304925" rtl="0" eaLnBrk="1" fontAlgn="base" hangingPunct="1">
              <a:lnSpc>
                <a:spcPct val="90000"/>
              </a:lnSpc>
              <a:spcBef>
                <a:spcPct val="0"/>
              </a:spcBef>
              <a:spcAft>
                <a:spcPct val="0"/>
              </a:spcAft>
              <a:defRPr sz="4500">
                <a:solidFill>
                  <a:srgbClr val="4C4C4C"/>
                </a:solidFill>
                <a:latin typeface="BentonSans Book" charset="0"/>
                <a:ea typeface="ＭＳ Ｐゴシック" charset="0"/>
              </a:defRPr>
            </a:lvl9pPr>
          </a:lstStyle>
          <a:p>
            <a:pPr algn="ctr" defTabSz="1087351"/>
            <a:r>
              <a:rPr lang="en-US" sz="4167"/>
              <a:t>Shape</a:t>
            </a:r>
            <a:endParaRPr lang="en-US" sz="4167" dirty="0"/>
          </a:p>
        </p:txBody>
      </p:sp>
    </p:spTree>
    <p:extLst>
      <p:ext uri="{BB962C8B-B14F-4D97-AF65-F5344CB8AC3E}">
        <p14:creationId xmlns:p14="http://schemas.microsoft.com/office/powerpoint/2010/main" val="374375682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Minus Sign 3"/>
          <p:cNvSpPr/>
          <p:nvPr/>
        </p:nvSpPr>
        <p:spPr>
          <a:xfrm>
            <a:off x="4343400" y="1676400"/>
            <a:ext cx="457200" cy="457200"/>
          </a:xfrm>
          <a:prstGeom prst="mathMinus">
            <a:avLst/>
          </a:prstGeom>
          <a:solidFill>
            <a:schemeClr val="tx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defTabSz="914327"/>
            <a:endParaRPr lang="en-US">
              <a:solidFill>
                <a:srgbClr val="FFFFFF"/>
              </a:solidFill>
            </a:endParaRPr>
          </a:p>
        </p:txBody>
      </p:sp>
      <p:sp>
        <p:nvSpPr>
          <p:cNvPr id="5" name="Minus Sign 4"/>
          <p:cNvSpPr/>
          <p:nvPr/>
        </p:nvSpPr>
        <p:spPr>
          <a:xfrm>
            <a:off x="4343400" y="2286000"/>
            <a:ext cx="457200" cy="457200"/>
          </a:xfrm>
          <a:prstGeom prst="mathMinus">
            <a:avLst/>
          </a:prstGeom>
          <a:solidFill>
            <a:schemeClr val="tx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defTabSz="914327"/>
            <a:endParaRPr lang="en-US">
              <a:solidFill>
                <a:srgbClr val="FFFFFF"/>
              </a:solidFill>
            </a:endParaRPr>
          </a:p>
        </p:txBody>
      </p:sp>
      <p:sp>
        <p:nvSpPr>
          <p:cNvPr id="6" name="Minus Sign 5"/>
          <p:cNvSpPr/>
          <p:nvPr/>
        </p:nvSpPr>
        <p:spPr>
          <a:xfrm>
            <a:off x="4343400" y="2895600"/>
            <a:ext cx="457200" cy="457200"/>
          </a:xfrm>
          <a:prstGeom prst="mathMinus">
            <a:avLst/>
          </a:prstGeom>
          <a:solidFill>
            <a:schemeClr val="tx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defTabSz="914327"/>
            <a:endParaRPr lang="en-US">
              <a:solidFill>
                <a:srgbClr val="FFFFFF"/>
              </a:solidFill>
            </a:endParaRPr>
          </a:p>
        </p:txBody>
      </p:sp>
      <p:sp>
        <p:nvSpPr>
          <p:cNvPr id="7" name="Minus Sign 6"/>
          <p:cNvSpPr/>
          <p:nvPr/>
        </p:nvSpPr>
        <p:spPr>
          <a:xfrm>
            <a:off x="4343400" y="3505200"/>
            <a:ext cx="457200" cy="457200"/>
          </a:xfrm>
          <a:prstGeom prst="mathMinus">
            <a:avLst/>
          </a:prstGeom>
          <a:solidFill>
            <a:schemeClr val="tx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defTabSz="914327"/>
            <a:endParaRPr lang="en-US">
              <a:solidFill>
                <a:srgbClr val="FFFFFF"/>
              </a:solidFill>
            </a:endParaRPr>
          </a:p>
        </p:txBody>
      </p:sp>
      <p:sp>
        <p:nvSpPr>
          <p:cNvPr id="8" name="Minus Sign 7"/>
          <p:cNvSpPr/>
          <p:nvPr/>
        </p:nvSpPr>
        <p:spPr>
          <a:xfrm>
            <a:off x="4343400" y="4114800"/>
            <a:ext cx="457200" cy="457200"/>
          </a:xfrm>
          <a:prstGeom prst="mathMinus">
            <a:avLst/>
          </a:prstGeom>
          <a:solidFill>
            <a:schemeClr val="tx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defTabSz="914327"/>
            <a:endParaRPr lang="en-US">
              <a:solidFill>
                <a:srgbClr val="FFFFFF"/>
              </a:solidFill>
            </a:endParaRPr>
          </a:p>
        </p:txBody>
      </p:sp>
      <p:sp>
        <p:nvSpPr>
          <p:cNvPr id="9" name="Minus Sign 8"/>
          <p:cNvSpPr/>
          <p:nvPr/>
        </p:nvSpPr>
        <p:spPr>
          <a:xfrm>
            <a:off x="4343400" y="4724400"/>
            <a:ext cx="457200" cy="457200"/>
          </a:xfrm>
          <a:prstGeom prst="mathMinus">
            <a:avLst/>
          </a:prstGeom>
          <a:solidFill>
            <a:schemeClr val="tx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defTabSz="914327"/>
            <a:endParaRPr lang="en-US">
              <a:solidFill>
                <a:srgbClr val="FFFFFF"/>
              </a:solidFill>
            </a:endParaRPr>
          </a:p>
        </p:txBody>
      </p:sp>
      <p:sp>
        <p:nvSpPr>
          <p:cNvPr id="10" name="Minus Sign 9"/>
          <p:cNvSpPr/>
          <p:nvPr/>
        </p:nvSpPr>
        <p:spPr>
          <a:xfrm>
            <a:off x="4953000" y="1676400"/>
            <a:ext cx="457200" cy="457200"/>
          </a:xfrm>
          <a:prstGeom prst="mathMinus">
            <a:avLst/>
          </a:prstGeom>
          <a:solidFill>
            <a:schemeClr val="tx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defTabSz="914327"/>
            <a:endParaRPr lang="en-US">
              <a:solidFill>
                <a:srgbClr val="FFFFFF"/>
              </a:solidFill>
            </a:endParaRPr>
          </a:p>
        </p:txBody>
      </p:sp>
      <p:sp>
        <p:nvSpPr>
          <p:cNvPr id="11" name="Minus Sign 10"/>
          <p:cNvSpPr/>
          <p:nvPr/>
        </p:nvSpPr>
        <p:spPr>
          <a:xfrm>
            <a:off x="4953000" y="2286000"/>
            <a:ext cx="457200" cy="457200"/>
          </a:xfrm>
          <a:prstGeom prst="mathMinus">
            <a:avLst/>
          </a:prstGeom>
          <a:solidFill>
            <a:schemeClr val="tx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defTabSz="914327"/>
            <a:endParaRPr lang="en-US">
              <a:solidFill>
                <a:srgbClr val="FFFFFF"/>
              </a:solidFill>
            </a:endParaRPr>
          </a:p>
        </p:txBody>
      </p:sp>
      <p:sp>
        <p:nvSpPr>
          <p:cNvPr id="12" name="Minus Sign 11"/>
          <p:cNvSpPr/>
          <p:nvPr/>
        </p:nvSpPr>
        <p:spPr>
          <a:xfrm>
            <a:off x="4953000" y="2895600"/>
            <a:ext cx="457200" cy="457200"/>
          </a:xfrm>
          <a:prstGeom prst="mathMinus">
            <a:avLst/>
          </a:prstGeom>
          <a:solidFill>
            <a:schemeClr val="tx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defTabSz="914327"/>
            <a:endParaRPr lang="en-US">
              <a:solidFill>
                <a:srgbClr val="FFFFFF"/>
              </a:solidFill>
            </a:endParaRPr>
          </a:p>
        </p:txBody>
      </p:sp>
      <p:sp>
        <p:nvSpPr>
          <p:cNvPr id="13" name="Minus Sign 12"/>
          <p:cNvSpPr/>
          <p:nvPr/>
        </p:nvSpPr>
        <p:spPr>
          <a:xfrm>
            <a:off x="4953000" y="3505200"/>
            <a:ext cx="457200" cy="457200"/>
          </a:xfrm>
          <a:prstGeom prst="mathMinus">
            <a:avLst/>
          </a:prstGeom>
          <a:solidFill>
            <a:schemeClr val="tx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defTabSz="914327"/>
            <a:endParaRPr lang="en-US">
              <a:solidFill>
                <a:srgbClr val="FFFFFF"/>
              </a:solidFill>
            </a:endParaRPr>
          </a:p>
        </p:txBody>
      </p:sp>
      <p:sp>
        <p:nvSpPr>
          <p:cNvPr id="14" name="Minus Sign 13"/>
          <p:cNvSpPr/>
          <p:nvPr/>
        </p:nvSpPr>
        <p:spPr>
          <a:xfrm>
            <a:off x="4953000" y="4114800"/>
            <a:ext cx="457200" cy="457200"/>
          </a:xfrm>
          <a:prstGeom prst="mathMinus">
            <a:avLst/>
          </a:prstGeom>
          <a:solidFill>
            <a:schemeClr val="tx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defTabSz="914327"/>
            <a:endParaRPr lang="en-US">
              <a:solidFill>
                <a:srgbClr val="FFFFFF"/>
              </a:solidFill>
            </a:endParaRPr>
          </a:p>
        </p:txBody>
      </p:sp>
      <p:sp>
        <p:nvSpPr>
          <p:cNvPr id="15" name="Minus Sign 14"/>
          <p:cNvSpPr/>
          <p:nvPr/>
        </p:nvSpPr>
        <p:spPr>
          <a:xfrm>
            <a:off x="4953000" y="4724400"/>
            <a:ext cx="457200" cy="457200"/>
          </a:xfrm>
          <a:prstGeom prst="mathMinus">
            <a:avLst/>
          </a:prstGeom>
          <a:solidFill>
            <a:schemeClr val="tx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defTabSz="914327"/>
            <a:endParaRPr lang="en-US">
              <a:solidFill>
                <a:srgbClr val="FFFFFF"/>
              </a:solidFill>
            </a:endParaRPr>
          </a:p>
        </p:txBody>
      </p:sp>
      <p:sp>
        <p:nvSpPr>
          <p:cNvPr id="16" name="Minus Sign 15"/>
          <p:cNvSpPr/>
          <p:nvPr/>
        </p:nvSpPr>
        <p:spPr>
          <a:xfrm>
            <a:off x="5562600" y="4724400"/>
            <a:ext cx="457200" cy="457200"/>
          </a:xfrm>
          <a:prstGeom prst="mathMinus">
            <a:avLst/>
          </a:prstGeom>
          <a:solidFill>
            <a:schemeClr val="tx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defTabSz="914327"/>
            <a:endParaRPr lang="en-US">
              <a:solidFill>
                <a:srgbClr val="FFFFFF"/>
              </a:solidFill>
            </a:endParaRPr>
          </a:p>
        </p:txBody>
      </p:sp>
      <p:sp>
        <p:nvSpPr>
          <p:cNvPr id="17" name="Minus Sign 16"/>
          <p:cNvSpPr/>
          <p:nvPr/>
        </p:nvSpPr>
        <p:spPr>
          <a:xfrm>
            <a:off x="5562600" y="4114800"/>
            <a:ext cx="457200" cy="457200"/>
          </a:xfrm>
          <a:prstGeom prst="mathMinus">
            <a:avLst/>
          </a:prstGeom>
          <a:solidFill>
            <a:schemeClr val="tx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defTabSz="914327"/>
            <a:endParaRPr lang="en-US">
              <a:solidFill>
                <a:srgbClr val="FFFFFF"/>
              </a:solidFill>
            </a:endParaRPr>
          </a:p>
        </p:txBody>
      </p:sp>
      <p:sp>
        <p:nvSpPr>
          <p:cNvPr id="18" name="Minus Sign 17"/>
          <p:cNvSpPr/>
          <p:nvPr/>
        </p:nvSpPr>
        <p:spPr>
          <a:xfrm>
            <a:off x="5562600" y="3505200"/>
            <a:ext cx="457200" cy="457200"/>
          </a:xfrm>
          <a:prstGeom prst="mathMinus">
            <a:avLst/>
          </a:prstGeom>
          <a:solidFill>
            <a:schemeClr val="tx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defTabSz="914327"/>
            <a:endParaRPr lang="en-US">
              <a:solidFill>
                <a:srgbClr val="FFFFFF"/>
              </a:solidFill>
            </a:endParaRPr>
          </a:p>
        </p:txBody>
      </p:sp>
      <p:sp>
        <p:nvSpPr>
          <p:cNvPr id="19" name="Minus Sign 18"/>
          <p:cNvSpPr/>
          <p:nvPr/>
        </p:nvSpPr>
        <p:spPr>
          <a:xfrm>
            <a:off x="5562600" y="2895600"/>
            <a:ext cx="457200" cy="457200"/>
          </a:xfrm>
          <a:prstGeom prst="mathMinus">
            <a:avLst/>
          </a:prstGeom>
          <a:solidFill>
            <a:schemeClr val="tx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defTabSz="914327"/>
            <a:endParaRPr lang="en-US">
              <a:solidFill>
                <a:srgbClr val="FFFFFF"/>
              </a:solidFill>
            </a:endParaRPr>
          </a:p>
        </p:txBody>
      </p:sp>
      <p:sp>
        <p:nvSpPr>
          <p:cNvPr id="20" name="Minus Sign 19"/>
          <p:cNvSpPr/>
          <p:nvPr/>
        </p:nvSpPr>
        <p:spPr>
          <a:xfrm>
            <a:off x="5562600" y="2286000"/>
            <a:ext cx="457200" cy="457200"/>
          </a:xfrm>
          <a:prstGeom prst="mathMinus">
            <a:avLst/>
          </a:prstGeom>
          <a:solidFill>
            <a:schemeClr val="tx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defTabSz="914327"/>
            <a:endParaRPr lang="en-US">
              <a:solidFill>
                <a:srgbClr val="FFFFFF"/>
              </a:solidFill>
            </a:endParaRPr>
          </a:p>
        </p:txBody>
      </p:sp>
      <p:sp>
        <p:nvSpPr>
          <p:cNvPr id="21" name="Minus Sign 20"/>
          <p:cNvSpPr/>
          <p:nvPr/>
        </p:nvSpPr>
        <p:spPr>
          <a:xfrm>
            <a:off x="5562600" y="1676400"/>
            <a:ext cx="457200" cy="457200"/>
          </a:xfrm>
          <a:prstGeom prst="mathMinus">
            <a:avLst/>
          </a:prstGeom>
          <a:solidFill>
            <a:schemeClr val="tx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defTabSz="914327"/>
            <a:endParaRPr lang="en-US">
              <a:solidFill>
                <a:srgbClr val="FFFFFF"/>
              </a:solidFill>
            </a:endParaRPr>
          </a:p>
        </p:txBody>
      </p:sp>
      <p:sp>
        <p:nvSpPr>
          <p:cNvPr id="22" name="Minus Sign 21"/>
          <p:cNvSpPr/>
          <p:nvPr/>
        </p:nvSpPr>
        <p:spPr>
          <a:xfrm>
            <a:off x="6172200" y="1676400"/>
            <a:ext cx="457200" cy="457200"/>
          </a:xfrm>
          <a:prstGeom prst="mathMinus">
            <a:avLst/>
          </a:prstGeom>
          <a:solidFill>
            <a:schemeClr val="tx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defTabSz="914327"/>
            <a:endParaRPr lang="en-US">
              <a:solidFill>
                <a:srgbClr val="FFFFFF"/>
              </a:solidFill>
            </a:endParaRPr>
          </a:p>
        </p:txBody>
      </p:sp>
      <p:sp>
        <p:nvSpPr>
          <p:cNvPr id="23" name="Minus Sign 22"/>
          <p:cNvSpPr/>
          <p:nvPr/>
        </p:nvSpPr>
        <p:spPr>
          <a:xfrm>
            <a:off x="6172200" y="2895600"/>
            <a:ext cx="457200" cy="457200"/>
          </a:xfrm>
          <a:prstGeom prst="mathMinus">
            <a:avLst/>
          </a:prstGeom>
          <a:solidFill>
            <a:schemeClr val="tx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defTabSz="914327"/>
            <a:endParaRPr lang="en-US">
              <a:solidFill>
                <a:srgbClr val="FFFFFF"/>
              </a:solidFill>
            </a:endParaRPr>
          </a:p>
        </p:txBody>
      </p:sp>
      <p:sp>
        <p:nvSpPr>
          <p:cNvPr id="24" name="Minus Sign 23"/>
          <p:cNvSpPr/>
          <p:nvPr/>
        </p:nvSpPr>
        <p:spPr>
          <a:xfrm>
            <a:off x="6172200" y="3505200"/>
            <a:ext cx="457200" cy="457200"/>
          </a:xfrm>
          <a:prstGeom prst="mathMinus">
            <a:avLst/>
          </a:prstGeom>
          <a:solidFill>
            <a:schemeClr val="tx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defTabSz="914327"/>
            <a:endParaRPr lang="en-US">
              <a:solidFill>
                <a:srgbClr val="FFFFFF"/>
              </a:solidFill>
            </a:endParaRPr>
          </a:p>
        </p:txBody>
      </p:sp>
      <p:sp>
        <p:nvSpPr>
          <p:cNvPr id="25" name="Minus Sign 24"/>
          <p:cNvSpPr/>
          <p:nvPr/>
        </p:nvSpPr>
        <p:spPr>
          <a:xfrm>
            <a:off x="6172200" y="4114800"/>
            <a:ext cx="457200" cy="457200"/>
          </a:xfrm>
          <a:prstGeom prst="mathMinus">
            <a:avLst/>
          </a:prstGeom>
          <a:solidFill>
            <a:schemeClr val="tx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defTabSz="914327"/>
            <a:endParaRPr lang="en-US">
              <a:solidFill>
                <a:srgbClr val="FFFFFF"/>
              </a:solidFill>
            </a:endParaRPr>
          </a:p>
        </p:txBody>
      </p:sp>
      <p:sp>
        <p:nvSpPr>
          <p:cNvPr id="26" name="Minus Sign 25"/>
          <p:cNvSpPr/>
          <p:nvPr/>
        </p:nvSpPr>
        <p:spPr>
          <a:xfrm>
            <a:off x="6172200" y="4724400"/>
            <a:ext cx="457200" cy="457200"/>
          </a:xfrm>
          <a:prstGeom prst="mathMinus">
            <a:avLst/>
          </a:prstGeom>
          <a:solidFill>
            <a:schemeClr val="tx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defTabSz="914327"/>
            <a:endParaRPr lang="en-US">
              <a:solidFill>
                <a:srgbClr val="FFFFFF"/>
              </a:solidFill>
            </a:endParaRPr>
          </a:p>
        </p:txBody>
      </p:sp>
      <p:sp>
        <p:nvSpPr>
          <p:cNvPr id="27" name="Minus Sign 26"/>
          <p:cNvSpPr/>
          <p:nvPr/>
        </p:nvSpPr>
        <p:spPr>
          <a:xfrm>
            <a:off x="6781800" y="1676400"/>
            <a:ext cx="457200" cy="457200"/>
          </a:xfrm>
          <a:prstGeom prst="mathMinus">
            <a:avLst/>
          </a:prstGeom>
          <a:solidFill>
            <a:schemeClr val="tx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defTabSz="914327"/>
            <a:endParaRPr lang="en-US">
              <a:solidFill>
                <a:srgbClr val="FFFFFF"/>
              </a:solidFill>
            </a:endParaRPr>
          </a:p>
        </p:txBody>
      </p:sp>
      <p:sp>
        <p:nvSpPr>
          <p:cNvPr id="28" name="Minus Sign 27"/>
          <p:cNvSpPr/>
          <p:nvPr/>
        </p:nvSpPr>
        <p:spPr>
          <a:xfrm>
            <a:off x="6781800" y="2286000"/>
            <a:ext cx="457200" cy="457200"/>
          </a:xfrm>
          <a:prstGeom prst="mathMinus">
            <a:avLst/>
          </a:prstGeom>
          <a:solidFill>
            <a:schemeClr val="tx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defTabSz="914327"/>
            <a:endParaRPr lang="en-US">
              <a:solidFill>
                <a:srgbClr val="FFFFFF"/>
              </a:solidFill>
            </a:endParaRPr>
          </a:p>
        </p:txBody>
      </p:sp>
      <p:sp>
        <p:nvSpPr>
          <p:cNvPr id="29" name="Minus Sign 28"/>
          <p:cNvSpPr/>
          <p:nvPr/>
        </p:nvSpPr>
        <p:spPr>
          <a:xfrm>
            <a:off x="6781800" y="2895600"/>
            <a:ext cx="457200" cy="457200"/>
          </a:xfrm>
          <a:prstGeom prst="mathMinus">
            <a:avLst/>
          </a:prstGeom>
          <a:solidFill>
            <a:schemeClr val="tx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defTabSz="914327"/>
            <a:endParaRPr lang="en-US">
              <a:solidFill>
                <a:srgbClr val="FFFFFF"/>
              </a:solidFill>
            </a:endParaRPr>
          </a:p>
        </p:txBody>
      </p:sp>
      <p:sp>
        <p:nvSpPr>
          <p:cNvPr id="30" name="Minus Sign 29"/>
          <p:cNvSpPr/>
          <p:nvPr/>
        </p:nvSpPr>
        <p:spPr>
          <a:xfrm>
            <a:off x="6781800" y="3505200"/>
            <a:ext cx="457200" cy="457200"/>
          </a:xfrm>
          <a:prstGeom prst="mathMinus">
            <a:avLst/>
          </a:prstGeom>
          <a:solidFill>
            <a:schemeClr val="tx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defTabSz="914327"/>
            <a:endParaRPr lang="en-US">
              <a:solidFill>
                <a:srgbClr val="FFFFFF"/>
              </a:solidFill>
            </a:endParaRPr>
          </a:p>
        </p:txBody>
      </p:sp>
      <p:sp>
        <p:nvSpPr>
          <p:cNvPr id="31" name="Minus Sign 30"/>
          <p:cNvSpPr/>
          <p:nvPr/>
        </p:nvSpPr>
        <p:spPr>
          <a:xfrm>
            <a:off x="6781800" y="4114800"/>
            <a:ext cx="457200" cy="457200"/>
          </a:xfrm>
          <a:prstGeom prst="mathMinus">
            <a:avLst/>
          </a:prstGeom>
          <a:solidFill>
            <a:schemeClr val="tx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defTabSz="914327"/>
            <a:endParaRPr lang="en-US">
              <a:solidFill>
                <a:srgbClr val="FFFFFF"/>
              </a:solidFill>
            </a:endParaRPr>
          </a:p>
        </p:txBody>
      </p:sp>
      <p:sp>
        <p:nvSpPr>
          <p:cNvPr id="32" name="Minus Sign 31"/>
          <p:cNvSpPr/>
          <p:nvPr/>
        </p:nvSpPr>
        <p:spPr>
          <a:xfrm>
            <a:off x="6781800" y="4724400"/>
            <a:ext cx="457200" cy="457200"/>
          </a:xfrm>
          <a:prstGeom prst="mathMinus">
            <a:avLst/>
          </a:prstGeom>
          <a:solidFill>
            <a:schemeClr val="tx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defTabSz="914327"/>
            <a:endParaRPr lang="en-US">
              <a:solidFill>
                <a:srgbClr val="FFFFFF"/>
              </a:solidFill>
            </a:endParaRPr>
          </a:p>
        </p:txBody>
      </p:sp>
      <p:sp>
        <p:nvSpPr>
          <p:cNvPr id="33" name="Minus Sign 32"/>
          <p:cNvSpPr/>
          <p:nvPr/>
        </p:nvSpPr>
        <p:spPr>
          <a:xfrm>
            <a:off x="7391400" y="4724400"/>
            <a:ext cx="457200" cy="457200"/>
          </a:xfrm>
          <a:prstGeom prst="mathMinus">
            <a:avLst/>
          </a:prstGeom>
          <a:solidFill>
            <a:schemeClr val="tx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defTabSz="914327"/>
            <a:endParaRPr lang="en-US">
              <a:solidFill>
                <a:srgbClr val="FFFFFF"/>
              </a:solidFill>
            </a:endParaRPr>
          </a:p>
        </p:txBody>
      </p:sp>
      <p:sp>
        <p:nvSpPr>
          <p:cNvPr id="34" name="Minus Sign 33"/>
          <p:cNvSpPr/>
          <p:nvPr/>
        </p:nvSpPr>
        <p:spPr>
          <a:xfrm>
            <a:off x="7391400" y="4114800"/>
            <a:ext cx="457200" cy="457200"/>
          </a:xfrm>
          <a:prstGeom prst="mathMinus">
            <a:avLst/>
          </a:prstGeom>
          <a:solidFill>
            <a:schemeClr val="tx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defTabSz="914327"/>
            <a:endParaRPr lang="en-US">
              <a:solidFill>
                <a:srgbClr val="FFFFFF"/>
              </a:solidFill>
            </a:endParaRPr>
          </a:p>
        </p:txBody>
      </p:sp>
      <p:sp>
        <p:nvSpPr>
          <p:cNvPr id="35" name="Minus Sign 34"/>
          <p:cNvSpPr/>
          <p:nvPr/>
        </p:nvSpPr>
        <p:spPr>
          <a:xfrm>
            <a:off x="7391400" y="3505200"/>
            <a:ext cx="457200" cy="457200"/>
          </a:xfrm>
          <a:prstGeom prst="mathMinus">
            <a:avLst/>
          </a:prstGeom>
          <a:solidFill>
            <a:schemeClr val="tx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defTabSz="914327"/>
            <a:endParaRPr lang="en-US">
              <a:solidFill>
                <a:srgbClr val="FFFFFF"/>
              </a:solidFill>
            </a:endParaRPr>
          </a:p>
        </p:txBody>
      </p:sp>
      <p:sp>
        <p:nvSpPr>
          <p:cNvPr id="36" name="Minus Sign 35"/>
          <p:cNvSpPr/>
          <p:nvPr/>
        </p:nvSpPr>
        <p:spPr>
          <a:xfrm>
            <a:off x="7391400" y="2895600"/>
            <a:ext cx="457200" cy="457200"/>
          </a:xfrm>
          <a:prstGeom prst="mathMinus">
            <a:avLst/>
          </a:prstGeom>
          <a:solidFill>
            <a:schemeClr val="tx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defTabSz="914327"/>
            <a:endParaRPr lang="en-US">
              <a:solidFill>
                <a:srgbClr val="FFFFFF"/>
              </a:solidFill>
            </a:endParaRPr>
          </a:p>
        </p:txBody>
      </p:sp>
      <p:sp>
        <p:nvSpPr>
          <p:cNvPr id="37" name="Minus Sign 36"/>
          <p:cNvSpPr/>
          <p:nvPr/>
        </p:nvSpPr>
        <p:spPr>
          <a:xfrm>
            <a:off x="7391400" y="2286000"/>
            <a:ext cx="457200" cy="457200"/>
          </a:xfrm>
          <a:prstGeom prst="mathMinus">
            <a:avLst/>
          </a:prstGeom>
          <a:solidFill>
            <a:schemeClr val="tx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defTabSz="914327"/>
            <a:endParaRPr lang="en-US">
              <a:solidFill>
                <a:srgbClr val="FFFFFF"/>
              </a:solidFill>
            </a:endParaRPr>
          </a:p>
        </p:txBody>
      </p:sp>
      <p:sp>
        <p:nvSpPr>
          <p:cNvPr id="38" name="Minus Sign 37"/>
          <p:cNvSpPr/>
          <p:nvPr/>
        </p:nvSpPr>
        <p:spPr>
          <a:xfrm>
            <a:off x="7391400" y="1676400"/>
            <a:ext cx="457200" cy="457200"/>
          </a:xfrm>
          <a:prstGeom prst="mathMinus">
            <a:avLst/>
          </a:prstGeom>
          <a:solidFill>
            <a:schemeClr val="tx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defTabSz="914327"/>
            <a:endParaRPr lang="en-US">
              <a:solidFill>
                <a:srgbClr val="FFFFFF"/>
              </a:solidFill>
            </a:endParaRPr>
          </a:p>
        </p:txBody>
      </p:sp>
      <p:sp>
        <p:nvSpPr>
          <p:cNvPr id="39" name="Minus Sign 38"/>
          <p:cNvSpPr/>
          <p:nvPr/>
        </p:nvSpPr>
        <p:spPr>
          <a:xfrm>
            <a:off x="6172200" y="2286000"/>
            <a:ext cx="457200" cy="457200"/>
          </a:xfrm>
          <a:prstGeom prst="mathMinus">
            <a:avLst/>
          </a:prstGeom>
          <a:solidFill>
            <a:schemeClr val="tx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defTabSz="914327"/>
            <a:endParaRPr lang="en-US">
              <a:solidFill>
                <a:srgbClr val="FFFFFF"/>
              </a:solidFill>
            </a:endParaRPr>
          </a:p>
        </p:txBody>
      </p:sp>
      <p:sp>
        <p:nvSpPr>
          <p:cNvPr id="40" name="Title 1"/>
          <p:cNvSpPr txBox="1">
            <a:spLocks/>
          </p:cNvSpPr>
          <p:nvPr/>
        </p:nvSpPr>
        <p:spPr bwMode="auto">
          <a:xfrm>
            <a:off x="2" y="664288"/>
            <a:ext cx="12191999" cy="5258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0" tIns="0" rIns="0" bIns="0" numCol="1" anchor="t" anchorCtr="0" compatLnSpc="1">
            <a:prstTxWarp prst="textNoShape">
              <a:avLst/>
            </a:prstTxWarp>
            <a:spAutoFit/>
          </a:bodyPr>
          <a:lstStyle>
            <a:lvl1pPr algn="l" defTabSz="1304925" rtl="0" eaLnBrk="1" fontAlgn="base" hangingPunct="1">
              <a:lnSpc>
                <a:spcPct val="80000"/>
              </a:lnSpc>
              <a:spcBef>
                <a:spcPct val="0"/>
              </a:spcBef>
              <a:spcAft>
                <a:spcPct val="0"/>
              </a:spcAft>
              <a:defRPr sz="4500" kern="1200">
                <a:solidFill>
                  <a:srgbClr val="4C4C4C"/>
                </a:solidFill>
                <a:latin typeface="BentonSans Book"/>
                <a:ea typeface="ＭＳ Ｐゴシック" charset="0"/>
                <a:cs typeface="BentonSans Book"/>
              </a:defRPr>
            </a:lvl1pPr>
            <a:lvl2pPr algn="l" defTabSz="1304925" rtl="0" eaLnBrk="1" fontAlgn="base" hangingPunct="1">
              <a:lnSpc>
                <a:spcPct val="90000"/>
              </a:lnSpc>
              <a:spcBef>
                <a:spcPct val="0"/>
              </a:spcBef>
              <a:spcAft>
                <a:spcPct val="0"/>
              </a:spcAft>
              <a:defRPr sz="4500">
                <a:solidFill>
                  <a:srgbClr val="4C4C4C"/>
                </a:solidFill>
                <a:latin typeface="BentonSans Book" charset="0"/>
                <a:ea typeface="ＭＳ Ｐゴシック" charset="0"/>
              </a:defRPr>
            </a:lvl2pPr>
            <a:lvl3pPr algn="l" defTabSz="1304925" rtl="0" eaLnBrk="1" fontAlgn="base" hangingPunct="1">
              <a:lnSpc>
                <a:spcPct val="90000"/>
              </a:lnSpc>
              <a:spcBef>
                <a:spcPct val="0"/>
              </a:spcBef>
              <a:spcAft>
                <a:spcPct val="0"/>
              </a:spcAft>
              <a:defRPr sz="4500">
                <a:solidFill>
                  <a:srgbClr val="4C4C4C"/>
                </a:solidFill>
                <a:latin typeface="BentonSans Book" charset="0"/>
                <a:ea typeface="ＭＳ Ｐゴシック" charset="0"/>
              </a:defRPr>
            </a:lvl3pPr>
            <a:lvl4pPr algn="l" defTabSz="1304925" rtl="0" eaLnBrk="1" fontAlgn="base" hangingPunct="1">
              <a:lnSpc>
                <a:spcPct val="90000"/>
              </a:lnSpc>
              <a:spcBef>
                <a:spcPct val="0"/>
              </a:spcBef>
              <a:spcAft>
                <a:spcPct val="0"/>
              </a:spcAft>
              <a:defRPr sz="4500">
                <a:solidFill>
                  <a:srgbClr val="4C4C4C"/>
                </a:solidFill>
                <a:latin typeface="BentonSans Book" charset="0"/>
                <a:ea typeface="ＭＳ Ｐゴシック" charset="0"/>
              </a:defRPr>
            </a:lvl4pPr>
            <a:lvl5pPr algn="l" defTabSz="1304925" rtl="0" eaLnBrk="1" fontAlgn="base" hangingPunct="1">
              <a:lnSpc>
                <a:spcPct val="90000"/>
              </a:lnSpc>
              <a:spcBef>
                <a:spcPct val="0"/>
              </a:spcBef>
              <a:spcAft>
                <a:spcPct val="0"/>
              </a:spcAft>
              <a:defRPr sz="4500">
                <a:solidFill>
                  <a:srgbClr val="4C4C4C"/>
                </a:solidFill>
                <a:latin typeface="BentonSans Book" charset="0"/>
                <a:ea typeface="ＭＳ Ｐゴシック" charset="0"/>
              </a:defRPr>
            </a:lvl5pPr>
            <a:lvl6pPr marL="457200" algn="l" defTabSz="1304925" rtl="0" eaLnBrk="1" fontAlgn="base" hangingPunct="1">
              <a:lnSpc>
                <a:spcPct val="90000"/>
              </a:lnSpc>
              <a:spcBef>
                <a:spcPct val="0"/>
              </a:spcBef>
              <a:spcAft>
                <a:spcPct val="0"/>
              </a:spcAft>
              <a:defRPr sz="4500">
                <a:solidFill>
                  <a:srgbClr val="4C4C4C"/>
                </a:solidFill>
                <a:latin typeface="BentonSans Book" charset="0"/>
                <a:ea typeface="ＭＳ Ｐゴシック" charset="0"/>
              </a:defRPr>
            </a:lvl6pPr>
            <a:lvl7pPr marL="914400" algn="l" defTabSz="1304925" rtl="0" eaLnBrk="1" fontAlgn="base" hangingPunct="1">
              <a:lnSpc>
                <a:spcPct val="90000"/>
              </a:lnSpc>
              <a:spcBef>
                <a:spcPct val="0"/>
              </a:spcBef>
              <a:spcAft>
                <a:spcPct val="0"/>
              </a:spcAft>
              <a:defRPr sz="4500">
                <a:solidFill>
                  <a:srgbClr val="4C4C4C"/>
                </a:solidFill>
                <a:latin typeface="BentonSans Book" charset="0"/>
                <a:ea typeface="ＭＳ Ｐゴシック" charset="0"/>
              </a:defRPr>
            </a:lvl7pPr>
            <a:lvl8pPr marL="1371600" algn="l" defTabSz="1304925" rtl="0" eaLnBrk="1" fontAlgn="base" hangingPunct="1">
              <a:lnSpc>
                <a:spcPct val="90000"/>
              </a:lnSpc>
              <a:spcBef>
                <a:spcPct val="0"/>
              </a:spcBef>
              <a:spcAft>
                <a:spcPct val="0"/>
              </a:spcAft>
              <a:defRPr sz="4500">
                <a:solidFill>
                  <a:srgbClr val="4C4C4C"/>
                </a:solidFill>
                <a:latin typeface="BentonSans Book" charset="0"/>
                <a:ea typeface="ＭＳ Ｐゴシック" charset="0"/>
              </a:defRPr>
            </a:lvl8pPr>
            <a:lvl9pPr marL="1828800" algn="l" defTabSz="1304925" rtl="0" eaLnBrk="1" fontAlgn="base" hangingPunct="1">
              <a:lnSpc>
                <a:spcPct val="90000"/>
              </a:lnSpc>
              <a:spcBef>
                <a:spcPct val="0"/>
              </a:spcBef>
              <a:spcAft>
                <a:spcPct val="0"/>
              </a:spcAft>
              <a:defRPr sz="4500">
                <a:solidFill>
                  <a:srgbClr val="4C4C4C"/>
                </a:solidFill>
                <a:latin typeface="BentonSans Book" charset="0"/>
                <a:ea typeface="ＭＳ Ｐゴシック" charset="0"/>
              </a:defRPr>
            </a:lvl9pPr>
          </a:lstStyle>
          <a:p>
            <a:pPr algn="ctr" defTabSz="1087351"/>
            <a:r>
              <a:rPr lang="en-US" sz="4167" dirty="0"/>
              <a:t>Orientation</a:t>
            </a:r>
          </a:p>
        </p:txBody>
      </p:sp>
    </p:spTree>
    <p:extLst>
      <p:ext uri="{BB962C8B-B14F-4D97-AF65-F5344CB8AC3E}">
        <p14:creationId xmlns:p14="http://schemas.microsoft.com/office/powerpoint/2010/main" val="159002365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Minus Sign 3"/>
          <p:cNvSpPr/>
          <p:nvPr/>
        </p:nvSpPr>
        <p:spPr>
          <a:xfrm>
            <a:off x="4343400" y="1676400"/>
            <a:ext cx="457200" cy="457200"/>
          </a:xfrm>
          <a:prstGeom prst="mathMinus">
            <a:avLst/>
          </a:prstGeom>
          <a:solidFill>
            <a:schemeClr val="tx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defTabSz="914327"/>
            <a:endParaRPr lang="en-US">
              <a:solidFill>
                <a:srgbClr val="FFFFFF"/>
              </a:solidFill>
            </a:endParaRPr>
          </a:p>
        </p:txBody>
      </p:sp>
      <p:sp>
        <p:nvSpPr>
          <p:cNvPr id="5" name="Minus Sign 4"/>
          <p:cNvSpPr/>
          <p:nvPr/>
        </p:nvSpPr>
        <p:spPr>
          <a:xfrm>
            <a:off x="4343400" y="2286000"/>
            <a:ext cx="457200" cy="457200"/>
          </a:xfrm>
          <a:prstGeom prst="mathMinus">
            <a:avLst/>
          </a:prstGeom>
          <a:solidFill>
            <a:schemeClr val="tx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defTabSz="914327"/>
            <a:endParaRPr lang="en-US">
              <a:solidFill>
                <a:srgbClr val="FFFFFF"/>
              </a:solidFill>
            </a:endParaRPr>
          </a:p>
        </p:txBody>
      </p:sp>
      <p:sp>
        <p:nvSpPr>
          <p:cNvPr id="6" name="Minus Sign 5"/>
          <p:cNvSpPr/>
          <p:nvPr/>
        </p:nvSpPr>
        <p:spPr>
          <a:xfrm>
            <a:off x="4343400" y="2895600"/>
            <a:ext cx="457200" cy="457200"/>
          </a:xfrm>
          <a:prstGeom prst="mathMinus">
            <a:avLst/>
          </a:prstGeom>
          <a:solidFill>
            <a:schemeClr val="tx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defTabSz="914327"/>
            <a:endParaRPr lang="en-US">
              <a:solidFill>
                <a:srgbClr val="FFFFFF"/>
              </a:solidFill>
            </a:endParaRPr>
          </a:p>
        </p:txBody>
      </p:sp>
      <p:sp>
        <p:nvSpPr>
          <p:cNvPr id="7" name="Minus Sign 6"/>
          <p:cNvSpPr/>
          <p:nvPr/>
        </p:nvSpPr>
        <p:spPr>
          <a:xfrm>
            <a:off x="4343400" y="3505200"/>
            <a:ext cx="457200" cy="457200"/>
          </a:xfrm>
          <a:prstGeom prst="mathMinus">
            <a:avLst/>
          </a:prstGeom>
          <a:solidFill>
            <a:schemeClr val="tx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defTabSz="914327"/>
            <a:endParaRPr lang="en-US">
              <a:solidFill>
                <a:srgbClr val="FFFFFF"/>
              </a:solidFill>
            </a:endParaRPr>
          </a:p>
        </p:txBody>
      </p:sp>
      <p:sp>
        <p:nvSpPr>
          <p:cNvPr id="8" name="Minus Sign 7"/>
          <p:cNvSpPr/>
          <p:nvPr/>
        </p:nvSpPr>
        <p:spPr>
          <a:xfrm>
            <a:off x="4343400" y="4114800"/>
            <a:ext cx="457200" cy="457200"/>
          </a:xfrm>
          <a:prstGeom prst="mathMinus">
            <a:avLst/>
          </a:prstGeom>
          <a:solidFill>
            <a:schemeClr val="tx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defTabSz="914327"/>
            <a:endParaRPr lang="en-US">
              <a:solidFill>
                <a:srgbClr val="FFFFFF"/>
              </a:solidFill>
            </a:endParaRPr>
          </a:p>
        </p:txBody>
      </p:sp>
      <p:sp>
        <p:nvSpPr>
          <p:cNvPr id="9" name="Minus Sign 8"/>
          <p:cNvSpPr/>
          <p:nvPr/>
        </p:nvSpPr>
        <p:spPr>
          <a:xfrm>
            <a:off x="4343400" y="4724400"/>
            <a:ext cx="457200" cy="457200"/>
          </a:xfrm>
          <a:prstGeom prst="mathMinus">
            <a:avLst/>
          </a:prstGeom>
          <a:solidFill>
            <a:schemeClr val="tx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defTabSz="914327"/>
            <a:endParaRPr lang="en-US">
              <a:solidFill>
                <a:srgbClr val="FFFFFF"/>
              </a:solidFill>
            </a:endParaRPr>
          </a:p>
        </p:txBody>
      </p:sp>
      <p:sp>
        <p:nvSpPr>
          <p:cNvPr id="10" name="Minus Sign 9"/>
          <p:cNvSpPr/>
          <p:nvPr/>
        </p:nvSpPr>
        <p:spPr>
          <a:xfrm>
            <a:off x="4953000" y="1676400"/>
            <a:ext cx="457200" cy="457200"/>
          </a:xfrm>
          <a:prstGeom prst="mathMinus">
            <a:avLst/>
          </a:prstGeom>
          <a:solidFill>
            <a:schemeClr val="tx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defTabSz="914327"/>
            <a:endParaRPr lang="en-US">
              <a:solidFill>
                <a:srgbClr val="FFFFFF"/>
              </a:solidFill>
            </a:endParaRPr>
          </a:p>
        </p:txBody>
      </p:sp>
      <p:sp>
        <p:nvSpPr>
          <p:cNvPr id="11" name="Minus Sign 10"/>
          <p:cNvSpPr/>
          <p:nvPr/>
        </p:nvSpPr>
        <p:spPr>
          <a:xfrm rot="1469914">
            <a:off x="4953000" y="2286000"/>
            <a:ext cx="457200" cy="457200"/>
          </a:xfrm>
          <a:prstGeom prst="mathMinus">
            <a:avLst/>
          </a:prstGeom>
          <a:solidFill>
            <a:schemeClr val="tx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defTabSz="914327"/>
            <a:endParaRPr lang="en-US">
              <a:solidFill>
                <a:srgbClr val="FFFFFF"/>
              </a:solidFill>
            </a:endParaRPr>
          </a:p>
        </p:txBody>
      </p:sp>
      <p:sp>
        <p:nvSpPr>
          <p:cNvPr id="12" name="Minus Sign 11"/>
          <p:cNvSpPr/>
          <p:nvPr/>
        </p:nvSpPr>
        <p:spPr>
          <a:xfrm>
            <a:off x="4953000" y="2895600"/>
            <a:ext cx="457200" cy="457200"/>
          </a:xfrm>
          <a:prstGeom prst="mathMinus">
            <a:avLst/>
          </a:prstGeom>
          <a:solidFill>
            <a:schemeClr val="tx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defTabSz="914327"/>
            <a:endParaRPr lang="en-US">
              <a:solidFill>
                <a:srgbClr val="FFFFFF"/>
              </a:solidFill>
            </a:endParaRPr>
          </a:p>
        </p:txBody>
      </p:sp>
      <p:sp>
        <p:nvSpPr>
          <p:cNvPr id="13" name="Minus Sign 12"/>
          <p:cNvSpPr/>
          <p:nvPr/>
        </p:nvSpPr>
        <p:spPr>
          <a:xfrm>
            <a:off x="4953000" y="3505200"/>
            <a:ext cx="457200" cy="457200"/>
          </a:xfrm>
          <a:prstGeom prst="mathMinus">
            <a:avLst/>
          </a:prstGeom>
          <a:solidFill>
            <a:schemeClr val="tx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defTabSz="914327"/>
            <a:endParaRPr lang="en-US">
              <a:solidFill>
                <a:srgbClr val="FFFFFF"/>
              </a:solidFill>
            </a:endParaRPr>
          </a:p>
        </p:txBody>
      </p:sp>
      <p:sp>
        <p:nvSpPr>
          <p:cNvPr id="14" name="Minus Sign 13"/>
          <p:cNvSpPr/>
          <p:nvPr/>
        </p:nvSpPr>
        <p:spPr>
          <a:xfrm>
            <a:off x="4953000" y="4114800"/>
            <a:ext cx="457200" cy="457200"/>
          </a:xfrm>
          <a:prstGeom prst="mathMinus">
            <a:avLst/>
          </a:prstGeom>
          <a:solidFill>
            <a:schemeClr val="tx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defTabSz="914327"/>
            <a:endParaRPr lang="en-US">
              <a:solidFill>
                <a:srgbClr val="FFFFFF"/>
              </a:solidFill>
            </a:endParaRPr>
          </a:p>
        </p:txBody>
      </p:sp>
      <p:sp>
        <p:nvSpPr>
          <p:cNvPr id="15" name="Minus Sign 14"/>
          <p:cNvSpPr/>
          <p:nvPr/>
        </p:nvSpPr>
        <p:spPr>
          <a:xfrm>
            <a:off x="4953000" y="4724400"/>
            <a:ext cx="457200" cy="457200"/>
          </a:xfrm>
          <a:prstGeom prst="mathMinus">
            <a:avLst/>
          </a:prstGeom>
          <a:solidFill>
            <a:schemeClr val="tx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defTabSz="914327"/>
            <a:endParaRPr lang="en-US">
              <a:solidFill>
                <a:srgbClr val="FFFFFF"/>
              </a:solidFill>
            </a:endParaRPr>
          </a:p>
        </p:txBody>
      </p:sp>
      <p:sp>
        <p:nvSpPr>
          <p:cNvPr id="16" name="Minus Sign 15"/>
          <p:cNvSpPr/>
          <p:nvPr/>
        </p:nvSpPr>
        <p:spPr>
          <a:xfrm>
            <a:off x="5562600" y="4724400"/>
            <a:ext cx="457200" cy="457200"/>
          </a:xfrm>
          <a:prstGeom prst="mathMinus">
            <a:avLst/>
          </a:prstGeom>
          <a:solidFill>
            <a:schemeClr val="tx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defTabSz="914327"/>
            <a:endParaRPr lang="en-US">
              <a:solidFill>
                <a:srgbClr val="FFFFFF"/>
              </a:solidFill>
            </a:endParaRPr>
          </a:p>
        </p:txBody>
      </p:sp>
      <p:sp>
        <p:nvSpPr>
          <p:cNvPr id="17" name="Minus Sign 16"/>
          <p:cNvSpPr/>
          <p:nvPr/>
        </p:nvSpPr>
        <p:spPr>
          <a:xfrm>
            <a:off x="5562600" y="4114800"/>
            <a:ext cx="457200" cy="457200"/>
          </a:xfrm>
          <a:prstGeom prst="mathMinus">
            <a:avLst/>
          </a:prstGeom>
          <a:solidFill>
            <a:schemeClr val="tx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defTabSz="914327"/>
            <a:endParaRPr lang="en-US">
              <a:solidFill>
                <a:srgbClr val="FFFFFF"/>
              </a:solidFill>
            </a:endParaRPr>
          </a:p>
        </p:txBody>
      </p:sp>
      <p:sp>
        <p:nvSpPr>
          <p:cNvPr id="18" name="Minus Sign 17"/>
          <p:cNvSpPr/>
          <p:nvPr/>
        </p:nvSpPr>
        <p:spPr>
          <a:xfrm>
            <a:off x="5562600" y="3505200"/>
            <a:ext cx="457200" cy="457200"/>
          </a:xfrm>
          <a:prstGeom prst="mathMinus">
            <a:avLst/>
          </a:prstGeom>
          <a:solidFill>
            <a:schemeClr val="tx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defTabSz="914327"/>
            <a:endParaRPr lang="en-US">
              <a:solidFill>
                <a:srgbClr val="FFFFFF"/>
              </a:solidFill>
            </a:endParaRPr>
          </a:p>
        </p:txBody>
      </p:sp>
      <p:sp>
        <p:nvSpPr>
          <p:cNvPr id="19" name="Minus Sign 18"/>
          <p:cNvSpPr/>
          <p:nvPr/>
        </p:nvSpPr>
        <p:spPr>
          <a:xfrm>
            <a:off x="5562600" y="2895600"/>
            <a:ext cx="457200" cy="457200"/>
          </a:xfrm>
          <a:prstGeom prst="mathMinus">
            <a:avLst/>
          </a:prstGeom>
          <a:solidFill>
            <a:schemeClr val="tx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defTabSz="914327"/>
            <a:endParaRPr lang="en-US">
              <a:solidFill>
                <a:srgbClr val="FFFFFF"/>
              </a:solidFill>
            </a:endParaRPr>
          </a:p>
        </p:txBody>
      </p:sp>
      <p:sp>
        <p:nvSpPr>
          <p:cNvPr id="20" name="Minus Sign 19"/>
          <p:cNvSpPr/>
          <p:nvPr/>
        </p:nvSpPr>
        <p:spPr>
          <a:xfrm>
            <a:off x="5562600" y="2286000"/>
            <a:ext cx="457200" cy="457200"/>
          </a:xfrm>
          <a:prstGeom prst="mathMinus">
            <a:avLst/>
          </a:prstGeom>
          <a:solidFill>
            <a:schemeClr val="tx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defTabSz="914327"/>
            <a:endParaRPr lang="en-US">
              <a:solidFill>
                <a:srgbClr val="FFFFFF"/>
              </a:solidFill>
            </a:endParaRPr>
          </a:p>
        </p:txBody>
      </p:sp>
      <p:sp>
        <p:nvSpPr>
          <p:cNvPr id="21" name="Minus Sign 20"/>
          <p:cNvSpPr/>
          <p:nvPr/>
        </p:nvSpPr>
        <p:spPr>
          <a:xfrm>
            <a:off x="5562600" y="1676400"/>
            <a:ext cx="457200" cy="457200"/>
          </a:xfrm>
          <a:prstGeom prst="mathMinus">
            <a:avLst/>
          </a:prstGeom>
          <a:solidFill>
            <a:schemeClr val="tx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defTabSz="914327"/>
            <a:endParaRPr lang="en-US">
              <a:solidFill>
                <a:srgbClr val="FFFFFF"/>
              </a:solidFill>
            </a:endParaRPr>
          </a:p>
        </p:txBody>
      </p:sp>
      <p:sp>
        <p:nvSpPr>
          <p:cNvPr id="22" name="Minus Sign 21"/>
          <p:cNvSpPr/>
          <p:nvPr/>
        </p:nvSpPr>
        <p:spPr>
          <a:xfrm>
            <a:off x="6172200" y="1676400"/>
            <a:ext cx="457200" cy="457200"/>
          </a:xfrm>
          <a:prstGeom prst="mathMinus">
            <a:avLst/>
          </a:prstGeom>
          <a:solidFill>
            <a:schemeClr val="tx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defTabSz="914327"/>
            <a:endParaRPr lang="en-US">
              <a:solidFill>
                <a:srgbClr val="FFFFFF"/>
              </a:solidFill>
            </a:endParaRPr>
          </a:p>
        </p:txBody>
      </p:sp>
      <p:sp>
        <p:nvSpPr>
          <p:cNvPr id="23" name="Minus Sign 22"/>
          <p:cNvSpPr/>
          <p:nvPr/>
        </p:nvSpPr>
        <p:spPr>
          <a:xfrm>
            <a:off x="6172200" y="2895600"/>
            <a:ext cx="457200" cy="457200"/>
          </a:xfrm>
          <a:prstGeom prst="mathMinus">
            <a:avLst/>
          </a:prstGeom>
          <a:solidFill>
            <a:schemeClr val="tx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defTabSz="914327"/>
            <a:endParaRPr lang="en-US">
              <a:solidFill>
                <a:srgbClr val="FFFFFF"/>
              </a:solidFill>
            </a:endParaRPr>
          </a:p>
        </p:txBody>
      </p:sp>
      <p:sp>
        <p:nvSpPr>
          <p:cNvPr id="24" name="Minus Sign 23"/>
          <p:cNvSpPr/>
          <p:nvPr/>
        </p:nvSpPr>
        <p:spPr>
          <a:xfrm>
            <a:off x="6172200" y="3505200"/>
            <a:ext cx="457200" cy="457200"/>
          </a:xfrm>
          <a:prstGeom prst="mathMinus">
            <a:avLst/>
          </a:prstGeom>
          <a:solidFill>
            <a:schemeClr val="tx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defTabSz="914327"/>
            <a:endParaRPr lang="en-US">
              <a:solidFill>
                <a:srgbClr val="FFFFFF"/>
              </a:solidFill>
            </a:endParaRPr>
          </a:p>
        </p:txBody>
      </p:sp>
      <p:sp>
        <p:nvSpPr>
          <p:cNvPr id="25" name="Minus Sign 24"/>
          <p:cNvSpPr/>
          <p:nvPr/>
        </p:nvSpPr>
        <p:spPr>
          <a:xfrm>
            <a:off x="6172200" y="4114800"/>
            <a:ext cx="457200" cy="457200"/>
          </a:xfrm>
          <a:prstGeom prst="mathMinus">
            <a:avLst/>
          </a:prstGeom>
          <a:solidFill>
            <a:schemeClr val="tx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defTabSz="914327"/>
            <a:endParaRPr lang="en-US">
              <a:solidFill>
                <a:srgbClr val="FFFFFF"/>
              </a:solidFill>
            </a:endParaRPr>
          </a:p>
        </p:txBody>
      </p:sp>
      <p:sp>
        <p:nvSpPr>
          <p:cNvPr id="26" name="Minus Sign 25"/>
          <p:cNvSpPr/>
          <p:nvPr/>
        </p:nvSpPr>
        <p:spPr>
          <a:xfrm>
            <a:off x="6172200" y="4724400"/>
            <a:ext cx="457200" cy="457200"/>
          </a:xfrm>
          <a:prstGeom prst="mathMinus">
            <a:avLst/>
          </a:prstGeom>
          <a:solidFill>
            <a:schemeClr val="tx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defTabSz="914327"/>
            <a:endParaRPr lang="en-US">
              <a:solidFill>
                <a:srgbClr val="FFFFFF"/>
              </a:solidFill>
            </a:endParaRPr>
          </a:p>
        </p:txBody>
      </p:sp>
      <p:sp>
        <p:nvSpPr>
          <p:cNvPr id="27" name="Minus Sign 26"/>
          <p:cNvSpPr/>
          <p:nvPr/>
        </p:nvSpPr>
        <p:spPr>
          <a:xfrm>
            <a:off x="6781800" y="1676400"/>
            <a:ext cx="457200" cy="457200"/>
          </a:xfrm>
          <a:prstGeom prst="mathMinus">
            <a:avLst/>
          </a:prstGeom>
          <a:solidFill>
            <a:schemeClr val="tx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defTabSz="914327"/>
            <a:endParaRPr lang="en-US">
              <a:solidFill>
                <a:srgbClr val="FFFFFF"/>
              </a:solidFill>
            </a:endParaRPr>
          </a:p>
        </p:txBody>
      </p:sp>
      <p:sp>
        <p:nvSpPr>
          <p:cNvPr id="28" name="Minus Sign 27"/>
          <p:cNvSpPr/>
          <p:nvPr/>
        </p:nvSpPr>
        <p:spPr>
          <a:xfrm>
            <a:off x="6781800" y="2286000"/>
            <a:ext cx="457200" cy="457200"/>
          </a:xfrm>
          <a:prstGeom prst="mathMinus">
            <a:avLst/>
          </a:prstGeom>
          <a:solidFill>
            <a:schemeClr val="tx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defTabSz="914327"/>
            <a:endParaRPr lang="en-US">
              <a:solidFill>
                <a:srgbClr val="FFFFFF"/>
              </a:solidFill>
            </a:endParaRPr>
          </a:p>
        </p:txBody>
      </p:sp>
      <p:sp>
        <p:nvSpPr>
          <p:cNvPr id="29" name="Minus Sign 28"/>
          <p:cNvSpPr/>
          <p:nvPr/>
        </p:nvSpPr>
        <p:spPr>
          <a:xfrm>
            <a:off x="6781800" y="2895600"/>
            <a:ext cx="457200" cy="457200"/>
          </a:xfrm>
          <a:prstGeom prst="mathMinus">
            <a:avLst/>
          </a:prstGeom>
          <a:solidFill>
            <a:schemeClr val="tx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defTabSz="914327"/>
            <a:endParaRPr lang="en-US">
              <a:solidFill>
                <a:srgbClr val="FFFFFF"/>
              </a:solidFill>
            </a:endParaRPr>
          </a:p>
        </p:txBody>
      </p:sp>
      <p:sp>
        <p:nvSpPr>
          <p:cNvPr id="30" name="Minus Sign 29"/>
          <p:cNvSpPr/>
          <p:nvPr/>
        </p:nvSpPr>
        <p:spPr>
          <a:xfrm>
            <a:off x="6781800" y="3505200"/>
            <a:ext cx="457200" cy="457200"/>
          </a:xfrm>
          <a:prstGeom prst="mathMinus">
            <a:avLst/>
          </a:prstGeom>
          <a:solidFill>
            <a:schemeClr val="tx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defTabSz="914327"/>
            <a:endParaRPr lang="en-US">
              <a:solidFill>
                <a:srgbClr val="FFFFFF"/>
              </a:solidFill>
            </a:endParaRPr>
          </a:p>
        </p:txBody>
      </p:sp>
      <p:sp>
        <p:nvSpPr>
          <p:cNvPr id="31" name="Minus Sign 30"/>
          <p:cNvSpPr/>
          <p:nvPr/>
        </p:nvSpPr>
        <p:spPr>
          <a:xfrm>
            <a:off x="6781800" y="4114800"/>
            <a:ext cx="457200" cy="457200"/>
          </a:xfrm>
          <a:prstGeom prst="mathMinus">
            <a:avLst/>
          </a:prstGeom>
          <a:solidFill>
            <a:schemeClr val="tx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defTabSz="914327"/>
            <a:endParaRPr lang="en-US">
              <a:solidFill>
                <a:srgbClr val="FFFFFF"/>
              </a:solidFill>
            </a:endParaRPr>
          </a:p>
        </p:txBody>
      </p:sp>
      <p:sp>
        <p:nvSpPr>
          <p:cNvPr id="32" name="Minus Sign 31"/>
          <p:cNvSpPr/>
          <p:nvPr/>
        </p:nvSpPr>
        <p:spPr>
          <a:xfrm>
            <a:off x="6781800" y="4724400"/>
            <a:ext cx="457200" cy="457200"/>
          </a:xfrm>
          <a:prstGeom prst="mathMinus">
            <a:avLst/>
          </a:prstGeom>
          <a:solidFill>
            <a:schemeClr val="tx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defTabSz="914327"/>
            <a:endParaRPr lang="en-US">
              <a:solidFill>
                <a:srgbClr val="FFFFFF"/>
              </a:solidFill>
            </a:endParaRPr>
          </a:p>
        </p:txBody>
      </p:sp>
      <p:sp>
        <p:nvSpPr>
          <p:cNvPr id="33" name="Minus Sign 32"/>
          <p:cNvSpPr/>
          <p:nvPr/>
        </p:nvSpPr>
        <p:spPr>
          <a:xfrm>
            <a:off x="7391400" y="4724400"/>
            <a:ext cx="457200" cy="457200"/>
          </a:xfrm>
          <a:prstGeom prst="mathMinus">
            <a:avLst/>
          </a:prstGeom>
          <a:solidFill>
            <a:schemeClr val="tx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defTabSz="914327"/>
            <a:endParaRPr lang="en-US">
              <a:solidFill>
                <a:srgbClr val="FFFFFF"/>
              </a:solidFill>
            </a:endParaRPr>
          </a:p>
        </p:txBody>
      </p:sp>
      <p:sp>
        <p:nvSpPr>
          <p:cNvPr id="34" name="Minus Sign 33"/>
          <p:cNvSpPr/>
          <p:nvPr/>
        </p:nvSpPr>
        <p:spPr>
          <a:xfrm>
            <a:off x="7391400" y="4114800"/>
            <a:ext cx="457200" cy="457200"/>
          </a:xfrm>
          <a:prstGeom prst="mathMinus">
            <a:avLst/>
          </a:prstGeom>
          <a:solidFill>
            <a:schemeClr val="tx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defTabSz="914327"/>
            <a:endParaRPr lang="en-US">
              <a:solidFill>
                <a:srgbClr val="FFFFFF"/>
              </a:solidFill>
            </a:endParaRPr>
          </a:p>
        </p:txBody>
      </p:sp>
      <p:sp>
        <p:nvSpPr>
          <p:cNvPr id="35" name="Minus Sign 34"/>
          <p:cNvSpPr/>
          <p:nvPr/>
        </p:nvSpPr>
        <p:spPr>
          <a:xfrm>
            <a:off x="7391400" y="3505200"/>
            <a:ext cx="457200" cy="457200"/>
          </a:xfrm>
          <a:prstGeom prst="mathMinus">
            <a:avLst/>
          </a:prstGeom>
          <a:solidFill>
            <a:schemeClr val="tx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defTabSz="914327"/>
            <a:endParaRPr lang="en-US">
              <a:solidFill>
                <a:srgbClr val="FFFFFF"/>
              </a:solidFill>
            </a:endParaRPr>
          </a:p>
        </p:txBody>
      </p:sp>
      <p:sp>
        <p:nvSpPr>
          <p:cNvPr id="36" name="Minus Sign 35"/>
          <p:cNvSpPr/>
          <p:nvPr/>
        </p:nvSpPr>
        <p:spPr>
          <a:xfrm>
            <a:off x="7391400" y="2895600"/>
            <a:ext cx="457200" cy="457200"/>
          </a:xfrm>
          <a:prstGeom prst="mathMinus">
            <a:avLst/>
          </a:prstGeom>
          <a:solidFill>
            <a:schemeClr val="tx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defTabSz="914327"/>
            <a:endParaRPr lang="en-US">
              <a:solidFill>
                <a:srgbClr val="FFFFFF"/>
              </a:solidFill>
            </a:endParaRPr>
          </a:p>
        </p:txBody>
      </p:sp>
      <p:sp>
        <p:nvSpPr>
          <p:cNvPr id="37" name="Minus Sign 36"/>
          <p:cNvSpPr/>
          <p:nvPr/>
        </p:nvSpPr>
        <p:spPr>
          <a:xfrm>
            <a:off x="7391400" y="2286000"/>
            <a:ext cx="457200" cy="457200"/>
          </a:xfrm>
          <a:prstGeom prst="mathMinus">
            <a:avLst/>
          </a:prstGeom>
          <a:solidFill>
            <a:schemeClr val="tx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defTabSz="914327"/>
            <a:endParaRPr lang="en-US">
              <a:solidFill>
                <a:srgbClr val="FFFFFF"/>
              </a:solidFill>
            </a:endParaRPr>
          </a:p>
        </p:txBody>
      </p:sp>
      <p:sp>
        <p:nvSpPr>
          <p:cNvPr id="38" name="Minus Sign 37"/>
          <p:cNvSpPr/>
          <p:nvPr/>
        </p:nvSpPr>
        <p:spPr>
          <a:xfrm>
            <a:off x="7391400" y="1676400"/>
            <a:ext cx="457200" cy="457200"/>
          </a:xfrm>
          <a:prstGeom prst="mathMinus">
            <a:avLst/>
          </a:prstGeom>
          <a:solidFill>
            <a:schemeClr val="tx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defTabSz="914327"/>
            <a:endParaRPr lang="en-US">
              <a:solidFill>
                <a:srgbClr val="FFFFFF"/>
              </a:solidFill>
            </a:endParaRPr>
          </a:p>
        </p:txBody>
      </p:sp>
      <p:sp>
        <p:nvSpPr>
          <p:cNvPr id="39" name="Minus Sign 38"/>
          <p:cNvSpPr/>
          <p:nvPr/>
        </p:nvSpPr>
        <p:spPr>
          <a:xfrm>
            <a:off x="6172200" y="2286000"/>
            <a:ext cx="457200" cy="457200"/>
          </a:xfrm>
          <a:prstGeom prst="mathMinus">
            <a:avLst/>
          </a:prstGeom>
          <a:solidFill>
            <a:schemeClr val="tx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defTabSz="914327"/>
            <a:endParaRPr lang="en-US">
              <a:solidFill>
                <a:srgbClr val="FFFFFF"/>
              </a:solidFill>
            </a:endParaRPr>
          </a:p>
        </p:txBody>
      </p:sp>
      <p:sp>
        <p:nvSpPr>
          <p:cNvPr id="40" name="Title 1"/>
          <p:cNvSpPr txBox="1">
            <a:spLocks/>
          </p:cNvSpPr>
          <p:nvPr/>
        </p:nvSpPr>
        <p:spPr bwMode="auto">
          <a:xfrm>
            <a:off x="2" y="664288"/>
            <a:ext cx="12191999" cy="5258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0" tIns="0" rIns="0" bIns="0" numCol="1" anchor="t" anchorCtr="0" compatLnSpc="1">
            <a:prstTxWarp prst="textNoShape">
              <a:avLst/>
            </a:prstTxWarp>
            <a:spAutoFit/>
          </a:bodyPr>
          <a:lstStyle>
            <a:lvl1pPr algn="l" defTabSz="1304925" rtl="0" eaLnBrk="1" fontAlgn="base" hangingPunct="1">
              <a:lnSpc>
                <a:spcPct val="80000"/>
              </a:lnSpc>
              <a:spcBef>
                <a:spcPct val="0"/>
              </a:spcBef>
              <a:spcAft>
                <a:spcPct val="0"/>
              </a:spcAft>
              <a:defRPr sz="4500" kern="1200">
                <a:solidFill>
                  <a:srgbClr val="4C4C4C"/>
                </a:solidFill>
                <a:latin typeface="BentonSans Book"/>
                <a:ea typeface="ＭＳ Ｐゴシック" charset="0"/>
                <a:cs typeface="BentonSans Book"/>
              </a:defRPr>
            </a:lvl1pPr>
            <a:lvl2pPr algn="l" defTabSz="1304925" rtl="0" eaLnBrk="1" fontAlgn="base" hangingPunct="1">
              <a:lnSpc>
                <a:spcPct val="90000"/>
              </a:lnSpc>
              <a:spcBef>
                <a:spcPct val="0"/>
              </a:spcBef>
              <a:spcAft>
                <a:spcPct val="0"/>
              </a:spcAft>
              <a:defRPr sz="4500">
                <a:solidFill>
                  <a:srgbClr val="4C4C4C"/>
                </a:solidFill>
                <a:latin typeface="BentonSans Book" charset="0"/>
                <a:ea typeface="ＭＳ Ｐゴシック" charset="0"/>
              </a:defRPr>
            </a:lvl2pPr>
            <a:lvl3pPr algn="l" defTabSz="1304925" rtl="0" eaLnBrk="1" fontAlgn="base" hangingPunct="1">
              <a:lnSpc>
                <a:spcPct val="90000"/>
              </a:lnSpc>
              <a:spcBef>
                <a:spcPct val="0"/>
              </a:spcBef>
              <a:spcAft>
                <a:spcPct val="0"/>
              </a:spcAft>
              <a:defRPr sz="4500">
                <a:solidFill>
                  <a:srgbClr val="4C4C4C"/>
                </a:solidFill>
                <a:latin typeface="BentonSans Book" charset="0"/>
                <a:ea typeface="ＭＳ Ｐゴシック" charset="0"/>
              </a:defRPr>
            </a:lvl3pPr>
            <a:lvl4pPr algn="l" defTabSz="1304925" rtl="0" eaLnBrk="1" fontAlgn="base" hangingPunct="1">
              <a:lnSpc>
                <a:spcPct val="90000"/>
              </a:lnSpc>
              <a:spcBef>
                <a:spcPct val="0"/>
              </a:spcBef>
              <a:spcAft>
                <a:spcPct val="0"/>
              </a:spcAft>
              <a:defRPr sz="4500">
                <a:solidFill>
                  <a:srgbClr val="4C4C4C"/>
                </a:solidFill>
                <a:latin typeface="BentonSans Book" charset="0"/>
                <a:ea typeface="ＭＳ Ｐゴシック" charset="0"/>
              </a:defRPr>
            </a:lvl4pPr>
            <a:lvl5pPr algn="l" defTabSz="1304925" rtl="0" eaLnBrk="1" fontAlgn="base" hangingPunct="1">
              <a:lnSpc>
                <a:spcPct val="90000"/>
              </a:lnSpc>
              <a:spcBef>
                <a:spcPct val="0"/>
              </a:spcBef>
              <a:spcAft>
                <a:spcPct val="0"/>
              </a:spcAft>
              <a:defRPr sz="4500">
                <a:solidFill>
                  <a:srgbClr val="4C4C4C"/>
                </a:solidFill>
                <a:latin typeface="BentonSans Book" charset="0"/>
                <a:ea typeface="ＭＳ Ｐゴシック" charset="0"/>
              </a:defRPr>
            </a:lvl5pPr>
            <a:lvl6pPr marL="457200" algn="l" defTabSz="1304925" rtl="0" eaLnBrk="1" fontAlgn="base" hangingPunct="1">
              <a:lnSpc>
                <a:spcPct val="90000"/>
              </a:lnSpc>
              <a:spcBef>
                <a:spcPct val="0"/>
              </a:spcBef>
              <a:spcAft>
                <a:spcPct val="0"/>
              </a:spcAft>
              <a:defRPr sz="4500">
                <a:solidFill>
                  <a:srgbClr val="4C4C4C"/>
                </a:solidFill>
                <a:latin typeface="BentonSans Book" charset="0"/>
                <a:ea typeface="ＭＳ Ｐゴシック" charset="0"/>
              </a:defRPr>
            </a:lvl6pPr>
            <a:lvl7pPr marL="914400" algn="l" defTabSz="1304925" rtl="0" eaLnBrk="1" fontAlgn="base" hangingPunct="1">
              <a:lnSpc>
                <a:spcPct val="90000"/>
              </a:lnSpc>
              <a:spcBef>
                <a:spcPct val="0"/>
              </a:spcBef>
              <a:spcAft>
                <a:spcPct val="0"/>
              </a:spcAft>
              <a:defRPr sz="4500">
                <a:solidFill>
                  <a:srgbClr val="4C4C4C"/>
                </a:solidFill>
                <a:latin typeface="BentonSans Book" charset="0"/>
                <a:ea typeface="ＭＳ Ｐゴシック" charset="0"/>
              </a:defRPr>
            </a:lvl7pPr>
            <a:lvl8pPr marL="1371600" algn="l" defTabSz="1304925" rtl="0" eaLnBrk="1" fontAlgn="base" hangingPunct="1">
              <a:lnSpc>
                <a:spcPct val="90000"/>
              </a:lnSpc>
              <a:spcBef>
                <a:spcPct val="0"/>
              </a:spcBef>
              <a:spcAft>
                <a:spcPct val="0"/>
              </a:spcAft>
              <a:defRPr sz="4500">
                <a:solidFill>
                  <a:srgbClr val="4C4C4C"/>
                </a:solidFill>
                <a:latin typeface="BentonSans Book" charset="0"/>
                <a:ea typeface="ＭＳ Ｐゴシック" charset="0"/>
              </a:defRPr>
            </a:lvl8pPr>
            <a:lvl9pPr marL="1828800" algn="l" defTabSz="1304925" rtl="0" eaLnBrk="1" fontAlgn="base" hangingPunct="1">
              <a:lnSpc>
                <a:spcPct val="90000"/>
              </a:lnSpc>
              <a:spcBef>
                <a:spcPct val="0"/>
              </a:spcBef>
              <a:spcAft>
                <a:spcPct val="0"/>
              </a:spcAft>
              <a:defRPr sz="4500">
                <a:solidFill>
                  <a:srgbClr val="4C4C4C"/>
                </a:solidFill>
                <a:latin typeface="BentonSans Book" charset="0"/>
                <a:ea typeface="ＭＳ Ｐゴシック" charset="0"/>
              </a:defRPr>
            </a:lvl9pPr>
          </a:lstStyle>
          <a:p>
            <a:pPr algn="ctr" defTabSz="1087351"/>
            <a:r>
              <a:rPr lang="en-US" sz="4167" dirty="0"/>
              <a:t>Orientation</a:t>
            </a:r>
          </a:p>
        </p:txBody>
      </p:sp>
    </p:spTree>
    <p:extLst>
      <p:ext uri="{BB962C8B-B14F-4D97-AF65-F5344CB8AC3E}">
        <p14:creationId xmlns:p14="http://schemas.microsoft.com/office/powerpoint/2010/main" val="326378875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val 3"/>
          <p:cNvSpPr/>
          <p:nvPr/>
        </p:nvSpPr>
        <p:spPr>
          <a:xfrm>
            <a:off x="4343400" y="1676400"/>
            <a:ext cx="457200" cy="457200"/>
          </a:xfrm>
          <a:prstGeom prst="ellipse">
            <a:avLst/>
          </a:prstGeom>
          <a:solidFill>
            <a:schemeClr val="tx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defTabSz="914327"/>
            <a:endParaRPr lang="en-US">
              <a:solidFill>
                <a:srgbClr val="FFFFFF"/>
              </a:solidFill>
            </a:endParaRPr>
          </a:p>
        </p:txBody>
      </p:sp>
      <p:sp>
        <p:nvSpPr>
          <p:cNvPr id="5" name="Oval 4"/>
          <p:cNvSpPr/>
          <p:nvPr/>
        </p:nvSpPr>
        <p:spPr>
          <a:xfrm>
            <a:off x="4343400" y="2286000"/>
            <a:ext cx="457200" cy="457200"/>
          </a:xfrm>
          <a:prstGeom prst="ellipse">
            <a:avLst/>
          </a:prstGeom>
          <a:solidFill>
            <a:schemeClr val="tx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defTabSz="914327"/>
            <a:endParaRPr lang="en-US">
              <a:solidFill>
                <a:srgbClr val="FFFFFF"/>
              </a:solidFill>
            </a:endParaRPr>
          </a:p>
        </p:txBody>
      </p:sp>
      <p:sp>
        <p:nvSpPr>
          <p:cNvPr id="6" name="Oval 5"/>
          <p:cNvSpPr/>
          <p:nvPr/>
        </p:nvSpPr>
        <p:spPr>
          <a:xfrm>
            <a:off x="4343400" y="2895600"/>
            <a:ext cx="457200" cy="457200"/>
          </a:xfrm>
          <a:prstGeom prst="ellipse">
            <a:avLst/>
          </a:prstGeom>
          <a:solidFill>
            <a:schemeClr val="tx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defTabSz="914327"/>
            <a:endParaRPr lang="en-US">
              <a:solidFill>
                <a:srgbClr val="FFFFFF"/>
              </a:solidFill>
            </a:endParaRPr>
          </a:p>
        </p:txBody>
      </p:sp>
      <p:sp>
        <p:nvSpPr>
          <p:cNvPr id="7" name="Oval 6"/>
          <p:cNvSpPr/>
          <p:nvPr/>
        </p:nvSpPr>
        <p:spPr>
          <a:xfrm>
            <a:off x="4343400" y="3505200"/>
            <a:ext cx="457200" cy="457200"/>
          </a:xfrm>
          <a:prstGeom prst="ellipse">
            <a:avLst/>
          </a:prstGeom>
          <a:solidFill>
            <a:schemeClr val="tx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defTabSz="914327"/>
            <a:endParaRPr lang="en-US">
              <a:solidFill>
                <a:srgbClr val="FFFFFF"/>
              </a:solidFill>
            </a:endParaRPr>
          </a:p>
        </p:txBody>
      </p:sp>
      <p:sp>
        <p:nvSpPr>
          <p:cNvPr id="8" name="Oval 7"/>
          <p:cNvSpPr/>
          <p:nvPr/>
        </p:nvSpPr>
        <p:spPr>
          <a:xfrm>
            <a:off x="4343400" y="4114800"/>
            <a:ext cx="457200" cy="457200"/>
          </a:xfrm>
          <a:prstGeom prst="ellipse">
            <a:avLst/>
          </a:prstGeom>
          <a:solidFill>
            <a:schemeClr val="tx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defTabSz="914327"/>
            <a:endParaRPr lang="en-US">
              <a:solidFill>
                <a:srgbClr val="FFFFFF"/>
              </a:solidFill>
            </a:endParaRPr>
          </a:p>
        </p:txBody>
      </p:sp>
      <p:sp>
        <p:nvSpPr>
          <p:cNvPr id="9" name="Oval 8"/>
          <p:cNvSpPr/>
          <p:nvPr/>
        </p:nvSpPr>
        <p:spPr>
          <a:xfrm>
            <a:off x="4343400" y="4724400"/>
            <a:ext cx="457200" cy="457200"/>
          </a:xfrm>
          <a:prstGeom prst="ellipse">
            <a:avLst/>
          </a:prstGeom>
          <a:solidFill>
            <a:schemeClr val="tx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defTabSz="914327"/>
            <a:endParaRPr lang="en-US">
              <a:solidFill>
                <a:srgbClr val="FFFFFF"/>
              </a:solidFill>
            </a:endParaRPr>
          </a:p>
        </p:txBody>
      </p:sp>
      <p:sp>
        <p:nvSpPr>
          <p:cNvPr id="10" name="Oval 9"/>
          <p:cNvSpPr/>
          <p:nvPr/>
        </p:nvSpPr>
        <p:spPr>
          <a:xfrm>
            <a:off x="4953000" y="1676400"/>
            <a:ext cx="457200" cy="457200"/>
          </a:xfrm>
          <a:prstGeom prst="ellipse">
            <a:avLst/>
          </a:prstGeom>
          <a:solidFill>
            <a:schemeClr val="tx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defTabSz="914327"/>
            <a:endParaRPr lang="en-US">
              <a:solidFill>
                <a:srgbClr val="FFFFFF"/>
              </a:solidFill>
            </a:endParaRPr>
          </a:p>
        </p:txBody>
      </p:sp>
      <p:sp>
        <p:nvSpPr>
          <p:cNvPr id="11" name="Oval 10"/>
          <p:cNvSpPr/>
          <p:nvPr/>
        </p:nvSpPr>
        <p:spPr>
          <a:xfrm>
            <a:off x="4953000" y="2286000"/>
            <a:ext cx="457200" cy="457200"/>
          </a:xfrm>
          <a:prstGeom prst="ellipse">
            <a:avLst/>
          </a:prstGeom>
          <a:solidFill>
            <a:schemeClr val="tx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defTabSz="914327"/>
            <a:endParaRPr lang="en-US">
              <a:solidFill>
                <a:srgbClr val="FFFFFF"/>
              </a:solidFill>
            </a:endParaRPr>
          </a:p>
        </p:txBody>
      </p:sp>
      <p:sp>
        <p:nvSpPr>
          <p:cNvPr id="12" name="Oval 11"/>
          <p:cNvSpPr/>
          <p:nvPr/>
        </p:nvSpPr>
        <p:spPr>
          <a:xfrm>
            <a:off x="4953000" y="2895600"/>
            <a:ext cx="457200" cy="457200"/>
          </a:xfrm>
          <a:prstGeom prst="ellipse">
            <a:avLst/>
          </a:prstGeom>
          <a:solidFill>
            <a:schemeClr val="tx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defTabSz="914327"/>
            <a:endParaRPr lang="en-US">
              <a:solidFill>
                <a:srgbClr val="FFFFFF"/>
              </a:solidFill>
            </a:endParaRPr>
          </a:p>
        </p:txBody>
      </p:sp>
      <p:sp>
        <p:nvSpPr>
          <p:cNvPr id="13" name="Oval 12"/>
          <p:cNvSpPr/>
          <p:nvPr/>
        </p:nvSpPr>
        <p:spPr>
          <a:xfrm>
            <a:off x="4953000" y="3505200"/>
            <a:ext cx="457200" cy="457200"/>
          </a:xfrm>
          <a:prstGeom prst="ellipse">
            <a:avLst/>
          </a:prstGeom>
          <a:solidFill>
            <a:schemeClr val="tx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defTabSz="914327"/>
            <a:endParaRPr lang="en-US">
              <a:solidFill>
                <a:srgbClr val="FFFFFF"/>
              </a:solidFill>
            </a:endParaRPr>
          </a:p>
        </p:txBody>
      </p:sp>
      <p:sp>
        <p:nvSpPr>
          <p:cNvPr id="14" name="Oval 13"/>
          <p:cNvSpPr/>
          <p:nvPr/>
        </p:nvSpPr>
        <p:spPr>
          <a:xfrm>
            <a:off x="4953000" y="4114800"/>
            <a:ext cx="457200" cy="457200"/>
          </a:xfrm>
          <a:prstGeom prst="ellipse">
            <a:avLst/>
          </a:prstGeom>
          <a:solidFill>
            <a:schemeClr val="tx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defTabSz="914327"/>
            <a:endParaRPr lang="en-US">
              <a:solidFill>
                <a:srgbClr val="FFFFFF"/>
              </a:solidFill>
            </a:endParaRPr>
          </a:p>
        </p:txBody>
      </p:sp>
      <p:sp>
        <p:nvSpPr>
          <p:cNvPr id="15" name="Oval 14"/>
          <p:cNvSpPr/>
          <p:nvPr/>
        </p:nvSpPr>
        <p:spPr>
          <a:xfrm>
            <a:off x="4953000" y="4724400"/>
            <a:ext cx="457200" cy="457200"/>
          </a:xfrm>
          <a:prstGeom prst="ellipse">
            <a:avLst/>
          </a:prstGeom>
          <a:solidFill>
            <a:schemeClr val="tx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defTabSz="914327"/>
            <a:endParaRPr lang="en-US">
              <a:solidFill>
                <a:srgbClr val="FFFFFF"/>
              </a:solidFill>
            </a:endParaRPr>
          </a:p>
        </p:txBody>
      </p:sp>
      <p:sp>
        <p:nvSpPr>
          <p:cNvPr id="16" name="Oval 15"/>
          <p:cNvSpPr/>
          <p:nvPr/>
        </p:nvSpPr>
        <p:spPr>
          <a:xfrm>
            <a:off x="5562600" y="4724400"/>
            <a:ext cx="457200" cy="457200"/>
          </a:xfrm>
          <a:prstGeom prst="ellipse">
            <a:avLst/>
          </a:prstGeom>
          <a:solidFill>
            <a:schemeClr val="tx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defTabSz="914327"/>
            <a:endParaRPr lang="en-US">
              <a:solidFill>
                <a:srgbClr val="FFFFFF"/>
              </a:solidFill>
            </a:endParaRPr>
          </a:p>
        </p:txBody>
      </p:sp>
      <p:sp>
        <p:nvSpPr>
          <p:cNvPr id="17" name="Oval 16"/>
          <p:cNvSpPr/>
          <p:nvPr/>
        </p:nvSpPr>
        <p:spPr>
          <a:xfrm>
            <a:off x="5562600" y="4114800"/>
            <a:ext cx="457200" cy="457200"/>
          </a:xfrm>
          <a:prstGeom prst="ellipse">
            <a:avLst/>
          </a:prstGeom>
          <a:solidFill>
            <a:schemeClr val="tx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defTabSz="914327"/>
            <a:endParaRPr lang="en-US">
              <a:solidFill>
                <a:srgbClr val="FFFFFF"/>
              </a:solidFill>
            </a:endParaRPr>
          </a:p>
        </p:txBody>
      </p:sp>
      <p:sp>
        <p:nvSpPr>
          <p:cNvPr id="18" name="Oval 17"/>
          <p:cNvSpPr/>
          <p:nvPr/>
        </p:nvSpPr>
        <p:spPr>
          <a:xfrm>
            <a:off x="5562600" y="3505200"/>
            <a:ext cx="457200" cy="457200"/>
          </a:xfrm>
          <a:prstGeom prst="ellipse">
            <a:avLst/>
          </a:prstGeom>
          <a:solidFill>
            <a:schemeClr val="tx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defTabSz="914327"/>
            <a:endParaRPr lang="en-US">
              <a:solidFill>
                <a:srgbClr val="FFFFFF"/>
              </a:solidFill>
            </a:endParaRPr>
          </a:p>
        </p:txBody>
      </p:sp>
      <p:sp>
        <p:nvSpPr>
          <p:cNvPr id="19" name="Oval 18"/>
          <p:cNvSpPr/>
          <p:nvPr/>
        </p:nvSpPr>
        <p:spPr>
          <a:xfrm>
            <a:off x="5562600" y="2895600"/>
            <a:ext cx="457200" cy="457200"/>
          </a:xfrm>
          <a:prstGeom prst="ellipse">
            <a:avLst/>
          </a:prstGeom>
          <a:solidFill>
            <a:schemeClr val="tx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defTabSz="914327"/>
            <a:endParaRPr lang="en-US">
              <a:solidFill>
                <a:srgbClr val="FFFFFF"/>
              </a:solidFill>
            </a:endParaRPr>
          </a:p>
        </p:txBody>
      </p:sp>
      <p:sp>
        <p:nvSpPr>
          <p:cNvPr id="20" name="Oval 19"/>
          <p:cNvSpPr/>
          <p:nvPr/>
        </p:nvSpPr>
        <p:spPr>
          <a:xfrm>
            <a:off x="5562600" y="2286000"/>
            <a:ext cx="457200" cy="457200"/>
          </a:xfrm>
          <a:prstGeom prst="ellipse">
            <a:avLst/>
          </a:prstGeom>
          <a:solidFill>
            <a:schemeClr val="tx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defTabSz="914327"/>
            <a:endParaRPr lang="en-US">
              <a:solidFill>
                <a:srgbClr val="FFFFFF"/>
              </a:solidFill>
            </a:endParaRPr>
          </a:p>
        </p:txBody>
      </p:sp>
      <p:sp>
        <p:nvSpPr>
          <p:cNvPr id="21" name="Oval 20"/>
          <p:cNvSpPr/>
          <p:nvPr/>
        </p:nvSpPr>
        <p:spPr>
          <a:xfrm>
            <a:off x="5562600" y="1676400"/>
            <a:ext cx="457200" cy="457200"/>
          </a:xfrm>
          <a:prstGeom prst="ellipse">
            <a:avLst/>
          </a:prstGeom>
          <a:solidFill>
            <a:schemeClr val="tx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defTabSz="914327"/>
            <a:endParaRPr lang="en-US">
              <a:solidFill>
                <a:srgbClr val="FFFFFF"/>
              </a:solidFill>
            </a:endParaRPr>
          </a:p>
        </p:txBody>
      </p:sp>
      <p:sp>
        <p:nvSpPr>
          <p:cNvPr id="22" name="Oval 21"/>
          <p:cNvSpPr/>
          <p:nvPr/>
        </p:nvSpPr>
        <p:spPr>
          <a:xfrm>
            <a:off x="6172200" y="1676400"/>
            <a:ext cx="457200" cy="457200"/>
          </a:xfrm>
          <a:prstGeom prst="ellipse">
            <a:avLst/>
          </a:prstGeom>
          <a:solidFill>
            <a:schemeClr val="tx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defTabSz="914327"/>
            <a:endParaRPr lang="en-US">
              <a:solidFill>
                <a:srgbClr val="FFFFFF"/>
              </a:solidFill>
            </a:endParaRPr>
          </a:p>
        </p:txBody>
      </p:sp>
      <p:sp>
        <p:nvSpPr>
          <p:cNvPr id="23" name="Oval 22"/>
          <p:cNvSpPr/>
          <p:nvPr/>
        </p:nvSpPr>
        <p:spPr>
          <a:xfrm>
            <a:off x="6172200" y="2895600"/>
            <a:ext cx="457200" cy="457200"/>
          </a:xfrm>
          <a:prstGeom prst="ellipse">
            <a:avLst/>
          </a:prstGeom>
          <a:solidFill>
            <a:schemeClr val="tx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defTabSz="914327"/>
            <a:endParaRPr lang="en-US">
              <a:solidFill>
                <a:srgbClr val="FFFFFF"/>
              </a:solidFill>
            </a:endParaRPr>
          </a:p>
        </p:txBody>
      </p:sp>
      <p:sp>
        <p:nvSpPr>
          <p:cNvPr id="25" name="Oval 24"/>
          <p:cNvSpPr/>
          <p:nvPr/>
        </p:nvSpPr>
        <p:spPr>
          <a:xfrm>
            <a:off x="6172200" y="3505200"/>
            <a:ext cx="457200" cy="457200"/>
          </a:xfrm>
          <a:prstGeom prst="ellipse">
            <a:avLst/>
          </a:prstGeom>
          <a:solidFill>
            <a:schemeClr val="tx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defTabSz="914327"/>
            <a:endParaRPr lang="en-US">
              <a:solidFill>
                <a:srgbClr val="FFFFFF"/>
              </a:solidFill>
            </a:endParaRPr>
          </a:p>
        </p:txBody>
      </p:sp>
      <p:sp>
        <p:nvSpPr>
          <p:cNvPr id="26" name="Oval 25"/>
          <p:cNvSpPr/>
          <p:nvPr/>
        </p:nvSpPr>
        <p:spPr>
          <a:xfrm>
            <a:off x="6172200" y="4114800"/>
            <a:ext cx="457200" cy="457200"/>
          </a:xfrm>
          <a:prstGeom prst="ellipse">
            <a:avLst/>
          </a:prstGeom>
          <a:solidFill>
            <a:schemeClr val="tx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defTabSz="914327"/>
            <a:endParaRPr lang="en-US">
              <a:solidFill>
                <a:srgbClr val="FFFFFF"/>
              </a:solidFill>
            </a:endParaRPr>
          </a:p>
        </p:txBody>
      </p:sp>
      <p:sp>
        <p:nvSpPr>
          <p:cNvPr id="27" name="Oval 26"/>
          <p:cNvSpPr/>
          <p:nvPr/>
        </p:nvSpPr>
        <p:spPr>
          <a:xfrm>
            <a:off x="6172200" y="4724400"/>
            <a:ext cx="457200" cy="457200"/>
          </a:xfrm>
          <a:prstGeom prst="ellipse">
            <a:avLst/>
          </a:prstGeom>
          <a:solidFill>
            <a:schemeClr val="tx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defTabSz="914327"/>
            <a:endParaRPr lang="en-US">
              <a:solidFill>
                <a:srgbClr val="FFFFFF"/>
              </a:solidFill>
            </a:endParaRPr>
          </a:p>
        </p:txBody>
      </p:sp>
      <p:sp>
        <p:nvSpPr>
          <p:cNvPr id="28" name="Oval 27"/>
          <p:cNvSpPr/>
          <p:nvPr/>
        </p:nvSpPr>
        <p:spPr>
          <a:xfrm>
            <a:off x="6781800" y="1676400"/>
            <a:ext cx="457200" cy="457200"/>
          </a:xfrm>
          <a:prstGeom prst="ellipse">
            <a:avLst/>
          </a:prstGeom>
          <a:solidFill>
            <a:schemeClr val="tx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defTabSz="914327"/>
            <a:endParaRPr lang="en-US">
              <a:solidFill>
                <a:srgbClr val="FFFFFF"/>
              </a:solidFill>
            </a:endParaRPr>
          </a:p>
        </p:txBody>
      </p:sp>
      <p:sp>
        <p:nvSpPr>
          <p:cNvPr id="29" name="Oval 28"/>
          <p:cNvSpPr/>
          <p:nvPr/>
        </p:nvSpPr>
        <p:spPr>
          <a:xfrm>
            <a:off x="6781800" y="2286000"/>
            <a:ext cx="457200" cy="457200"/>
          </a:xfrm>
          <a:prstGeom prst="ellipse">
            <a:avLst/>
          </a:prstGeom>
          <a:solidFill>
            <a:schemeClr val="tx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defTabSz="914327"/>
            <a:endParaRPr lang="en-US">
              <a:solidFill>
                <a:srgbClr val="FFFFFF"/>
              </a:solidFill>
            </a:endParaRPr>
          </a:p>
        </p:txBody>
      </p:sp>
      <p:sp>
        <p:nvSpPr>
          <p:cNvPr id="30" name="Oval 29"/>
          <p:cNvSpPr/>
          <p:nvPr/>
        </p:nvSpPr>
        <p:spPr>
          <a:xfrm>
            <a:off x="6781800" y="2895600"/>
            <a:ext cx="457200" cy="457200"/>
          </a:xfrm>
          <a:prstGeom prst="ellipse">
            <a:avLst/>
          </a:prstGeom>
          <a:solidFill>
            <a:schemeClr val="tx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defTabSz="914327"/>
            <a:endParaRPr lang="en-US">
              <a:solidFill>
                <a:srgbClr val="FFFFFF"/>
              </a:solidFill>
            </a:endParaRPr>
          </a:p>
        </p:txBody>
      </p:sp>
      <p:sp>
        <p:nvSpPr>
          <p:cNvPr id="31" name="Oval 30"/>
          <p:cNvSpPr/>
          <p:nvPr/>
        </p:nvSpPr>
        <p:spPr>
          <a:xfrm>
            <a:off x="6781800" y="3505200"/>
            <a:ext cx="457200" cy="457200"/>
          </a:xfrm>
          <a:prstGeom prst="ellipse">
            <a:avLst/>
          </a:prstGeom>
          <a:solidFill>
            <a:schemeClr val="tx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defTabSz="914327"/>
            <a:endParaRPr lang="en-US">
              <a:solidFill>
                <a:srgbClr val="FFFFFF"/>
              </a:solidFill>
            </a:endParaRPr>
          </a:p>
        </p:txBody>
      </p:sp>
      <p:sp>
        <p:nvSpPr>
          <p:cNvPr id="32" name="Oval 31"/>
          <p:cNvSpPr/>
          <p:nvPr/>
        </p:nvSpPr>
        <p:spPr>
          <a:xfrm>
            <a:off x="6781800" y="4114800"/>
            <a:ext cx="457200" cy="457200"/>
          </a:xfrm>
          <a:prstGeom prst="ellipse">
            <a:avLst/>
          </a:prstGeom>
          <a:solidFill>
            <a:schemeClr val="tx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defTabSz="914327"/>
            <a:endParaRPr lang="en-US">
              <a:solidFill>
                <a:srgbClr val="FFFFFF"/>
              </a:solidFill>
            </a:endParaRPr>
          </a:p>
        </p:txBody>
      </p:sp>
      <p:sp>
        <p:nvSpPr>
          <p:cNvPr id="33" name="Oval 32"/>
          <p:cNvSpPr/>
          <p:nvPr/>
        </p:nvSpPr>
        <p:spPr>
          <a:xfrm>
            <a:off x="6781800" y="4724400"/>
            <a:ext cx="457200" cy="457200"/>
          </a:xfrm>
          <a:prstGeom prst="ellipse">
            <a:avLst/>
          </a:prstGeom>
          <a:solidFill>
            <a:schemeClr val="tx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defTabSz="914327"/>
            <a:endParaRPr lang="en-US">
              <a:solidFill>
                <a:srgbClr val="FFFFFF"/>
              </a:solidFill>
            </a:endParaRPr>
          </a:p>
        </p:txBody>
      </p:sp>
      <p:sp>
        <p:nvSpPr>
          <p:cNvPr id="34" name="Oval 33"/>
          <p:cNvSpPr/>
          <p:nvPr/>
        </p:nvSpPr>
        <p:spPr>
          <a:xfrm>
            <a:off x="7391400" y="4724400"/>
            <a:ext cx="457200" cy="457200"/>
          </a:xfrm>
          <a:prstGeom prst="ellipse">
            <a:avLst/>
          </a:prstGeom>
          <a:solidFill>
            <a:schemeClr val="tx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defTabSz="914327"/>
            <a:endParaRPr lang="en-US">
              <a:solidFill>
                <a:srgbClr val="FFFFFF"/>
              </a:solidFill>
            </a:endParaRPr>
          </a:p>
        </p:txBody>
      </p:sp>
      <p:sp>
        <p:nvSpPr>
          <p:cNvPr id="35" name="Oval 34"/>
          <p:cNvSpPr/>
          <p:nvPr/>
        </p:nvSpPr>
        <p:spPr>
          <a:xfrm>
            <a:off x="7391400" y="4114800"/>
            <a:ext cx="457200" cy="457200"/>
          </a:xfrm>
          <a:prstGeom prst="ellipse">
            <a:avLst/>
          </a:prstGeom>
          <a:solidFill>
            <a:schemeClr val="tx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defTabSz="914327"/>
            <a:endParaRPr lang="en-US">
              <a:solidFill>
                <a:srgbClr val="FFFFFF"/>
              </a:solidFill>
            </a:endParaRPr>
          </a:p>
        </p:txBody>
      </p:sp>
      <p:sp>
        <p:nvSpPr>
          <p:cNvPr id="36" name="Oval 35"/>
          <p:cNvSpPr/>
          <p:nvPr/>
        </p:nvSpPr>
        <p:spPr>
          <a:xfrm>
            <a:off x="7391400" y="3505200"/>
            <a:ext cx="457200" cy="457200"/>
          </a:xfrm>
          <a:prstGeom prst="ellipse">
            <a:avLst/>
          </a:prstGeom>
          <a:solidFill>
            <a:schemeClr val="tx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defTabSz="914327"/>
            <a:endParaRPr lang="en-US">
              <a:solidFill>
                <a:srgbClr val="FFFFFF"/>
              </a:solidFill>
            </a:endParaRPr>
          </a:p>
        </p:txBody>
      </p:sp>
      <p:sp>
        <p:nvSpPr>
          <p:cNvPr id="37" name="Oval 36"/>
          <p:cNvSpPr/>
          <p:nvPr/>
        </p:nvSpPr>
        <p:spPr>
          <a:xfrm>
            <a:off x="7391400" y="2895600"/>
            <a:ext cx="457200" cy="457200"/>
          </a:xfrm>
          <a:prstGeom prst="ellipse">
            <a:avLst/>
          </a:prstGeom>
          <a:solidFill>
            <a:schemeClr val="tx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defTabSz="914327"/>
            <a:endParaRPr lang="en-US">
              <a:solidFill>
                <a:srgbClr val="FFFFFF"/>
              </a:solidFill>
            </a:endParaRPr>
          </a:p>
        </p:txBody>
      </p:sp>
      <p:sp>
        <p:nvSpPr>
          <p:cNvPr id="38" name="Oval 37"/>
          <p:cNvSpPr/>
          <p:nvPr/>
        </p:nvSpPr>
        <p:spPr>
          <a:xfrm>
            <a:off x="7391400" y="2286000"/>
            <a:ext cx="457200" cy="457200"/>
          </a:xfrm>
          <a:prstGeom prst="ellipse">
            <a:avLst/>
          </a:prstGeom>
          <a:solidFill>
            <a:schemeClr val="tx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defTabSz="914327"/>
            <a:endParaRPr lang="en-US">
              <a:solidFill>
                <a:srgbClr val="FFFFFF"/>
              </a:solidFill>
            </a:endParaRPr>
          </a:p>
        </p:txBody>
      </p:sp>
      <p:sp>
        <p:nvSpPr>
          <p:cNvPr id="39" name="Oval 38"/>
          <p:cNvSpPr/>
          <p:nvPr/>
        </p:nvSpPr>
        <p:spPr>
          <a:xfrm>
            <a:off x="7391400" y="1676400"/>
            <a:ext cx="457200" cy="457200"/>
          </a:xfrm>
          <a:prstGeom prst="ellipse">
            <a:avLst/>
          </a:prstGeom>
          <a:solidFill>
            <a:schemeClr val="tx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defTabSz="914327"/>
            <a:endParaRPr lang="en-US">
              <a:solidFill>
                <a:srgbClr val="FFFFFF"/>
              </a:solidFill>
            </a:endParaRPr>
          </a:p>
        </p:txBody>
      </p:sp>
      <p:sp>
        <p:nvSpPr>
          <p:cNvPr id="41" name="Oval 40"/>
          <p:cNvSpPr/>
          <p:nvPr/>
        </p:nvSpPr>
        <p:spPr>
          <a:xfrm>
            <a:off x="6172200" y="2286000"/>
            <a:ext cx="457200" cy="457200"/>
          </a:xfrm>
          <a:prstGeom prst="ellipse">
            <a:avLst/>
          </a:prstGeom>
          <a:solidFill>
            <a:schemeClr val="tx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defTabSz="914327"/>
            <a:endParaRPr lang="en-US">
              <a:solidFill>
                <a:srgbClr val="FFFFFF"/>
              </a:solidFill>
            </a:endParaRPr>
          </a:p>
        </p:txBody>
      </p:sp>
      <p:sp>
        <p:nvSpPr>
          <p:cNvPr id="40" name="Title 1"/>
          <p:cNvSpPr txBox="1">
            <a:spLocks/>
          </p:cNvSpPr>
          <p:nvPr/>
        </p:nvSpPr>
        <p:spPr bwMode="auto">
          <a:xfrm>
            <a:off x="2" y="664288"/>
            <a:ext cx="12191999" cy="5258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0" tIns="0" rIns="0" bIns="0" numCol="1" anchor="t" anchorCtr="0" compatLnSpc="1">
            <a:prstTxWarp prst="textNoShape">
              <a:avLst/>
            </a:prstTxWarp>
            <a:spAutoFit/>
          </a:bodyPr>
          <a:lstStyle>
            <a:lvl1pPr algn="l" defTabSz="1304925" rtl="0" eaLnBrk="1" fontAlgn="base" hangingPunct="1">
              <a:lnSpc>
                <a:spcPct val="80000"/>
              </a:lnSpc>
              <a:spcBef>
                <a:spcPct val="0"/>
              </a:spcBef>
              <a:spcAft>
                <a:spcPct val="0"/>
              </a:spcAft>
              <a:defRPr sz="4500" kern="1200">
                <a:solidFill>
                  <a:srgbClr val="4C4C4C"/>
                </a:solidFill>
                <a:latin typeface="BentonSans Book"/>
                <a:ea typeface="ＭＳ Ｐゴシック" charset="0"/>
                <a:cs typeface="BentonSans Book"/>
              </a:defRPr>
            </a:lvl1pPr>
            <a:lvl2pPr algn="l" defTabSz="1304925" rtl="0" eaLnBrk="1" fontAlgn="base" hangingPunct="1">
              <a:lnSpc>
                <a:spcPct val="90000"/>
              </a:lnSpc>
              <a:spcBef>
                <a:spcPct val="0"/>
              </a:spcBef>
              <a:spcAft>
                <a:spcPct val="0"/>
              </a:spcAft>
              <a:defRPr sz="4500">
                <a:solidFill>
                  <a:srgbClr val="4C4C4C"/>
                </a:solidFill>
                <a:latin typeface="BentonSans Book" charset="0"/>
                <a:ea typeface="ＭＳ Ｐゴシック" charset="0"/>
              </a:defRPr>
            </a:lvl2pPr>
            <a:lvl3pPr algn="l" defTabSz="1304925" rtl="0" eaLnBrk="1" fontAlgn="base" hangingPunct="1">
              <a:lnSpc>
                <a:spcPct val="90000"/>
              </a:lnSpc>
              <a:spcBef>
                <a:spcPct val="0"/>
              </a:spcBef>
              <a:spcAft>
                <a:spcPct val="0"/>
              </a:spcAft>
              <a:defRPr sz="4500">
                <a:solidFill>
                  <a:srgbClr val="4C4C4C"/>
                </a:solidFill>
                <a:latin typeface="BentonSans Book" charset="0"/>
                <a:ea typeface="ＭＳ Ｐゴシック" charset="0"/>
              </a:defRPr>
            </a:lvl3pPr>
            <a:lvl4pPr algn="l" defTabSz="1304925" rtl="0" eaLnBrk="1" fontAlgn="base" hangingPunct="1">
              <a:lnSpc>
                <a:spcPct val="90000"/>
              </a:lnSpc>
              <a:spcBef>
                <a:spcPct val="0"/>
              </a:spcBef>
              <a:spcAft>
                <a:spcPct val="0"/>
              </a:spcAft>
              <a:defRPr sz="4500">
                <a:solidFill>
                  <a:srgbClr val="4C4C4C"/>
                </a:solidFill>
                <a:latin typeface="BentonSans Book" charset="0"/>
                <a:ea typeface="ＭＳ Ｐゴシック" charset="0"/>
              </a:defRPr>
            </a:lvl4pPr>
            <a:lvl5pPr algn="l" defTabSz="1304925" rtl="0" eaLnBrk="1" fontAlgn="base" hangingPunct="1">
              <a:lnSpc>
                <a:spcPct val="90000"/>
              </a:lnSpc>
              <a:spcBef>
                <a:spcPct val="0"/>
              </a:spcBef>
              <a:spcAft>
                <a:spcPct val="0"/>
              </a:spcAft>
              <a:defRPr sz="4500">
                <a:solidFill>
                  <a:srgbClr val="4C4C4C"/>
                </a:solidFill>
                <a:latin typeface="BentonSans Book" charset="0"/>
                <a:ea typeface="ＭＳ Ｐゴシック" charset="0"/>
              </a:defRPr>
            </a:lvl5pPr>
            <a:lvl6pPr marL="457200" algn="l" defTabSz="1304925" rtl="0" eaLnBrk="1" fontAlgn="base" hangingPunct="1">
              <a:lnSpc>
                <a:spcPct val="90000"/>
              </a:lnSpc>
              <a:spcBef>
                <a:spcPct val="0"/>
              </a:spcBef>
              <a:spcAft>
                <a:spcPct val="0"/>
              </a:spcAft>
              <a:defRPr sz="4500">
                <a:solidFill>
                  <a:srgbClr val="4C4C4C"/>
                </a:solidFill>
                <a:latin typeface="BentonSans Book" charset="0"/>
                <a:ea typeface="ＭＳ Ｐゴシック" charset="0"/>
              </a:defRPr>
            </a:lvl6pPr>
            <a:lvl7pPr marL="914400" algn="l" defTabSz="1304925" rtl="0" eaLnBrk="1" fontAlgn="base" hangingPunct="1">
              <a:lnSpc>
                <a:spcPct val="90000"/>
              </a:lnSpc>
              <a:spcBef>
                <a:spcPct val="0"/>
              </a:spcBef>
              <a:spcAft>
                <a:spcPct val="0"/>
              </a:spcAft>
              <a:defRPr sz="4500">
                <a:solidFill>
                  <a:srgbClr val="4C4C4C"/>
                </a:solidFill>
                <a:latin typeface="BentonSans Book" charset="0"/>
                <a:ea typeface="ＭＳ Ｐゴシック" charset="0"/>
              </a:defRPr>
            </a:lvl7pPr>
            <a:lvl8pPr marL="1371600" algn="l" defTabSz="1304925" rtl="0" eaLnBrk="1" fontAlgn="base" hangingPunct="1">
              <a:lnSpc>
                <a:spcPct val="90000"/>
              </a:lnSpc>
              <a:spcBef>
                <a:spcPct val="0"/>
              </a:spcBef>
              <a:spcAft>
                <a:spcPct val="0"/>
              </a:spcAft>
              <a:defRPr sz="4500">
                <a:solidFill>
                  <a:srgbClr val="4C4C4C"/>
                </a:solidFill>
                <a:latin typeface="BentonSans Book" charset="0"/>
                <a:ea typeface="ＭＳ Ｐゴシック" charset="0"/>
              </a:defRPr>
            </a:lvl8pPr>
            <a:lvl9pPr marL="1828800" algn="l" defTabSz="1304925" rtl="0" eaLnBrk="1" fontAlgn="base" hangingPunct="1">
              <a:lnSpc>
                <a:spcPct val="90000"/>
              </a:lnSpc>
              <a:spcBef>
                <a:spcPct val="0"/>
              </a:spcBef>
              <a:spcAft>
                <a:spcPct val="0"/>
              </a:spcAft>
              <a:defRPr sz="4500">
                <a:solidFill>
                  <a:srgbClr val="4C4C4C"/>
                </a:solidFill>
                <a:latin typeface="BentonSans Book" charset="0"/>
                <a:ea typeface="ＭＳ Ｐゴシック" charset="0"/>
              </a:defRPr>
            </a:lvl9pPr>
          </a:lstStyle>
          <a:p>
            <a:pPr algn="ctr" defTabSz="1087351"/>
            <a:r>
              <a:rPr lang="en-US" sz="4167" dirty="0"/>
              <a:t>Color (Hue)</a:t>
            </a:r>
          </a:p>
        </p:txBody>
      </p:sp>
    </p:spTree>
    <p:extLst>
      <p:ext uri="{BB962C8B-B14F-4D97-AF65-F5344CB8AC3E}">
        <p14:creationId xmlns:p14="http://schemas.microsoft.com/office/powerpoint/2010/main" val="273598462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val 3"/>
          <p:cNvSpPr/>
          <p:nvPr/>
        </p:nvSpPr>
        <p:spPr>
          <a:xfrm>
            <a:off x="4343400" y="1676400"/>
            <a:ext cx="457200" cy="457200"/>
          </a:xfrm>
          <a:prstGeom prst="ellipse">
            <a:avLst/>
          </a:prstGeom>
          <a:solidFill>
            <a:schemeClr val="tx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defTabSz="914327"/>
            <a:endParaRPr lang="en-US">
              <a:solidFill>
                <a:srgbClr val="FFFFFF"/>
              </a:solidFill>
            </a:endParaRPr>
          </a:p>
        </p:txBody>
      </p:sp>
      <p:sp>
        <p:nvSpPr>
          <p:cNvPr id="5" name="Oval 4"/>
          <p:cNvSpPr/>
          <p:nvPr/>
        </p:nvSpPr>
        <p:spPr>
          <a:xfrm>
            <a:off x="4343400" y="2286000"/>
            <a:ext cx="457200" cy="457200"/>
          </a:xfrm>
          <a:prstGeom prst="ellipse">
            <a:avLst/>
          </a:prstGeom>
          <a:solidFill>
            <a:schemeClr val="tx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defTabSz="914327"/>
            <a:endParaRPr lang="en-US">
              <a:solidFill>
                <a:srgbClr val="FFFFFF"/>
              </a:solidFill>
            </a:endParaRPr>
          </a:p>
        </p:txBody>
      </p:sp>
      <p:sp>
        <p:nvSpPr>
          <p:cNvPr id="6" name="Oval 5"/>
          <p:cNvSpPr/>
          <p:nvPr/>
        </p:nvSpPr>
        <p:spPr>
          <a:xfrm>
            <a:off x="4343400" y="2895600"/>
            <a:ext cx="457200" cy="457200"/>
          </a:xfrm>
          <a:prstGeom prst="ellipse">
            <a:avLst/>
          </a:prstGeom>
          <a:solidFill>
            <a:schemeClr val="tx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defTabSz="914327"/>
            <a:endParaRPr lang="en-US">
              <a:solidFill>
                <a:srgbClr val="FFFFFF"/>
              </a:solidFill>
            </a:endParaRPr>
          </a:p>
        </p:txBody>
      </p:sp>
      <p:sp>
        <p:nvSpPr>
          <p:cNvPr id="7" name="Oval 6"/>
          <p:cNvSpPr/>
          <p:nvPr/>
        </p:nvSpPr>
        <p:spPr>
          <a:xfrm>
            <a:off x="4343400" y="3505200"/>
            <a:ext cx="457200" cy="457200"/>
          </a:xfrm>
          <a:prstGeom prst="ellipse">
            <a:avLst/>
          </a:prstGeom>
          <a:solidFill>
            <a:schemeClr val="tx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defTabSz="914327"/>
            <a:endParaRPr lang="en-US">
              <a:solidFill>
                <a:srgbClr val="FFFFFF"/>
              </a:solidFill>
            </a:endParaRPr>
          </a:p>
        </p:txBody>
      </p:sp>
      <p:sp>
        <p:nvSpPr>
          <p:cNvPr id="8" name="Oval 7"/>
          <p:cNvSpPr/>
          <p:nvPr/>
        </p:nvSpPr>
        <p:spPr>
          <a:xfrm>
            <a:off x="4343400" y="4114800"/>
            <a:ext cx="457200" cy="457200"/>
          </a:xfrm>
          <a:prstGeom prst="ellipse">
            <a:avLst/>
          </a:prstGeom>
          <a:solidFill>
            <a:schemeClr val="tx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defTabSz="914327"/>
            <a:endParaRPr lang="en-US">
              <a:solidFill>
                <a:srgbClr val="FFFFFF"/>
              </a:solidFill>
            </a:endParaRPr>
          </a:p>
        </p:txBody>
      </p:sp>
      <p:sp>
        <p:nvSpPr>
          <p:cNvPr id="9" name="Oval 8"/>
          <p:cNvSpPr/>
          <p:nvPr/>
        </p:nvSpPr>
        <p:spPr>
          <a:xfrm>
            <a:off x="4343400" y="4724400"/>
            <a:ext cx="457200" cy="457200"/>
          </a:xfrm>
          <a:prstGeom prst="ellipse">
            <a:avLst/>
          </a:prstGeom>
          <a:solidFill>
            <a:schemeClr val="tx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defTabSz="914327"/>
            <a:endParaRPr lang="en-US">
              <a:solidFill>
                <a:srgbClr val="FFFFFF"/>
              </a:solidFill>
            </a:endParaRPr>
          </a:p>
        </p:txBody>
      </p:sp>
      <p:sp>
        <p:nvSpPr>
          <p:cNvPr id="10" name="Oval 9"/>
          <p:cNvSpPr/>
          <p:nvPr/>
        </p:nvSpPr>
        <p:spPr>
          <a:xfrm>
            <a:off x="4953000" y="1676400"/>
            <a:ext cx="457200" cy="457200"/>
          </a:xfrm>
          <a:prstGeom prst="ellipse">
            <a:avLst/>
          </a:prstGeom>
          <a:solidFill>
            <a:schemeClr val="tx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defTabSz="914327"/>
            <a:endParaRPr lang="en-US">
              <a:solidFill>
                <a:srgbClr val="FFFFFF"/>
              </a:solidFill>
            </a:endParaRPr>
          </a:p>
        </p:txBody>
      </p:sp>
      <p:sp>
        <p:nvSpPr>
          <p:cNvPr id="11" name="Oval 10"/>
          <p:cNvSpPr/>
          <p:nvPr/>
        </p:nvSpPr>
        <p:spPr>
          <a:xfrm>
            <a:off x="4953000" y="2286000"/>
            <a:ext cx="457200" cy="457200"/>
          </a:xfrm>
          <a:prstGeom prst="ellipse">
            <a:avLst/>
          </a:prstGeom>
          <a:solidFill>
            <a:schemeClr val="tx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defTabSz="914327"/>
            <a:endParaRPr lang="en-US">
              <a:solidFill>
                <a:srgbClr val="FFFFFF"/>
              </a:solidFill>
            </a:endParaRPr>
          </a:p>
        </p:txBody>
      </p:sp>
      <p:sp>
        <p:nvSpPr>
          <p:cNvPr id="12" name="Oval 11"/>
          <p:cNvSpPr/>
          <p:nvPr/>
        </p:nvSpPr>
        <p:spPr>
          <a:xfrm>
            <a:off x="4953000" y="2895600"/>
            <a:ext cx="457200" cy="457200"/>
          </a:xfrm>
          <a:prstGeom prst="ellipse">
            <a:avLst/>
          </a:prstGeom>
          <a:solidFill>
            <a:schemeClr val="tx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defTabSz="914327"/>
            <a:endParaRPr lang="en-US">
              <a:solidFill>
                <a:srgbClr val="FFFFFF"/>
              </a:solidFill>
            </a:endParaRPr>
          </a:p>
        </p:txBody>
      </p:sp>
      <p:sp>
        <p:nvSpPr>
          <p:cNvPr id="13" name="Oval 12"/>
          <p:cNvSpPr/>
          <p:nvPr/>
        </p:nvSpPr>
        <p:spPr>
          <a:xfrm>
            <a:off x="4953000" y="3505200"/>
            <a:ext cx="457200" cy="457200"/>
          </a:xfrm>
          <a:prstGeom prst="ellipse">
            <a:avLst/>
          </a:prstGeom>
          <a:solidFill>
            <a:schemeClr val="tx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defTabSz="914327"/>
            <a:endParaRPr lang="en-US">
              <a:solidFill>
                <a:srgbClr val="FFFFFF"/>
              </a:solidFill>
            </a:endParaRPr>
          </a:p>
        </p:txBody>
      </p:sp>
      <p:sp>
        <p:nvSpPr>
          <p:cNvPr id="14" name="Oval 13"/>
          <p:cNvSpPr/>
          <p:nvPr/>
        </p:nvSpPr>
        <p:spPr>
          <a:xfrm>
            <a:off x="4953000" y="4114800"/>
            <a:ext cx="457200" cy="457200"/>
          </a:xfrm>
          <a:prstGeom prst="ellipse">
            <a:avLst/>
          </a:prstGeom>
          <a:solidFill>
            <a:schemeClr val="tx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defTabSz="914327"/>
            <a:endParaRPr lang="en-US">
              <a:solidFill>
                <a:srgbClr val="FFFFFF"/>
              </a:solidFill>
            </a:endParaRPr>
          </a:p>
        </p:txBody>
      </p:sp>
      <p:sp>
        <p:nvSpPr>
          <p:cNvPr id="15" name="Oval 14"/>
          <p:cNvSpPr/>
          <p:nvPr/>
        </p:nvSpPr>
        <p:spPr>
          <a:xfrm>
            <a:off x="4953000" y="4724400"/>
            <a:ext cx="457200" cy="457200"/>
          </a:xfrm>
          <a:prstGeom prst="ellipse">
            <a:avLst/>
          </a:prstGeom>
          <a:solidFill>
            <a:schemeClr val="tx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defTabSz="914327"/>
            <a:endParaRPr lang="en-US">
              <a:solidFill>
                <a:srgbClr val="FFFFFF"/>
              </a:solidFill>
            </a:endParaRPr>
          </a:p>
        </p:txBody>
      </p:sp>
      <p:sp>
        <p:nvSpPr>
          <p:cNvPr id="16" name="Oval 15"/>
          <p:cNvSpPr/>
          <p:nvPr/>
        </p:nvSpPr>
        <p:spPr>
          <a:xfrm>
            <a:off x="5562600" y="4724400"/>
            <a:ext cx="457200" cy="457200"/>
          </a:xfrm>
          <a:prstGeom prst="ellipse">
            <a:avLst/>
          </a:prstGeom>
          <a:solidFill>
            <a:schemeClr val="tx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defTabSz="914327"/>
            <a:endParaRPr lang="en-US">
              <a:solidFill>
                <a:srgbClr val="FFFFFF"/>
              </a:solidFill>
            </a:endParaRPr>
          </a:p>
        </p:txBody>
      </p:sp>
      <p:sp>
        <p:nvSpPr>
          <p:cNvPr id="17" name="Oval 16"/>
          <p:cNvSpPr/>
          <p:nvPr/>
        </p:nvSpPr>
        <p:spPr>
          <a:xfrm>
            <a:off x="5562600" y="4114800"/>
            <a:ext cx="457200" cy="457200"/>
          </a:xfrm>
          <a:prstGeom prst="ellipse">
            <a:avLst/>
          </a:prstGeom>
          <a:solidFill>
            <a:schemeClr val="tx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defTabSz="914327"/>
            <a:endParaRPr lang="en-US">
              <a:solidFill>
                <a:srgbClr val="FFFFFF"/>
              </a:solidFill>
            </a:endParaRPr>
          </a:p>
        </p:txBody>
      </p:sp>
      <p:sp>
        <p:nvSpPr>
          <p:cNvPr id="18" name="Oval 17"/>
          <p:cNvSpPr/>
          <p:nvPr/>
        </p:nvSpPr>
        <p:spPr>
          <a:xfrm>
            <a:off x="5562600" y="3505200"/>
            <a:ext cx="457200" cy="457200"/>
          </a:xfrm>
          <a:prstGeom prst="ellipse">
            <a:avLst/>
          </a:prstGeom>
          <a:solidFill>
            <a:schemeClr val="tx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defTabSz="914327"/>
            <a:endParaRPr lang="en-US">
              <a:solidFill>
                <a:srgbClr val="FFFFFF"/>
              </a:solidFill>
            </a:endParaRPr>
          </a:p>
        </p:txBody>
      </p:sp>
      <p:sp>
        <p:nvSpPr>
          <p:cNvPr id="19" name="Oval 18"/>
          <p:cNvSpPr/>
          <p:nvPr/>
        </p:nvSpPr>
        <p:spPr>
          <a:xfrm>
            <a:off x="5562600" y="2895600"/>
            <a:ext cx="457200" cy="457200"/>
          </a:xfrm>
          <a:prstGeom prst="ellipse">
            <a:avLst/>
          </a:prstGeom>
          <a:solidFill>
            <a:schemeClr val="tx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defTabSz="914327"/>
            <a:endParaRPr lang="en-US">
              <a:solidFill>
                <a:srgbClr val="FFFFFF"/>
              </a:solidFill>
            </a:endParaRPr>
          </a:p>
        </p:txBody>
      </p:sp>
      <p:sp>
        <p:nvSpPr>
          <p:cNvPr id="20" name="Oval 19"/>
          <p:cNvSpPr/>
          <p:nvPr/>
        </p:nvSpPr>
        <p:spPr>
          <a:xfrm>
            <a:off x="5562600" y="2286000"/>
            <a:ext cx="457200" cy="457200"/>
          </a:xfrm>
          <a:prstGeom prst="ellipse">
            <a:avLst/>
          </a:prstGeom>
          <a:solidFill>
            <a:schemeClr val="tx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defTabSz="914327"/>
            <a:endParaRPr lang="en-US">
              <a:solidFill>
                <a:srgbClr val="FFFFFF"/>
              </a:solidFill>
            </a:endParaRPr>
          </a:p>
        </p:txBody>
      </p:sp>
      <p:sp>
        <p:nvSpPr>
          <p:cNvPr id="21" name="Oval 20"/>
          <p:cNvSpPr/>
          <p:nvPr/>
        </p:nvSpPr>
        <p:spPr>
          <a:xfrm>
            <a:off x="5562600" y="1676400"/>
            <a:ext cx="457200" cy="457200"/>
          </a:xfrm>
          <a:prstGeom prst="ellipse">
            <a:avLst/>
          </a:prstGeom>
          <a:solidFill>
            <a:schemeClr val="tx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defTabSz="914327"/>
            <a:endParaRPr lang="en-US">
              <a:solidFill>
                <a:srgbClr val="FFFFFF"/>
              </a:solidFill>
            </a:endParaRPr>
          </a:p>
        </p:txBody>
      </p:sp>
      <p:sp>
        <p:nvSpPr>
          <p:cNvPr id="22" name="Oval 21"/>
          <p:cNvSpPr/>
          <p:nvPr/>
        </p:nvSpPr>
        <p:spPr>
          <a:xfrm>
            <a:off x="6172200" y="1676400"/>
            <a:ext cx="457200" cy="457200"/>
          </a:xfrm>
          <a:prstGeom prst="ellipse">
            <a:avLst/>
          </a:prstGeom>
          <a:solidFill>
            <a:schemeClr val="tx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defTabSz="914327"/>
            <a:endParaRPr lang="en-US">
              <a:solidFill>
                <a:srgbClr val="FFFFFF"/>
              </a:solidFill>
            </a:endParaRPr>
          </a:p>
        </p:txBody>
      </p:sp>
      <p:sp>
        <p:nvSpPr>
          <p:cNvPr id="23" name="Oval 22"/>
          <p:cNvSpPr/>
          <p:nvPr/>
        </p:nvSpPr>
        <p:spPr>
          <a:xfrm>
            <a:off x="6172200" y="2895600"/>
            <a:ext cx="457200" cy="457200"/>
          </a:xfrm>
          <a:prstGeom prst="ellipse">
            <a:avLst/>
          </a:prstGeom>
          <a:solidFill>
            <a:schemeClr val="tx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defTabSz="914327"/>
            <a:endParaRPr lang="en-US">
              <a:solidFill>
                <a:srgbClr val="FFFFFF"/>
              </a:solidFill>
            </a:endParaRPr>
          </a:p>
        </p:txBody>
      </p:sp>
      <p:sp>
        <p:nvSpPr>
          <p:cNvPr id="25" name="Oval 24"/>
          <p:cNvSpPr/>
          <p:nvPr/>
        </p:nvSpPr>
        <p:spPr>
          <a:xfrm>
            <a:off x="6172200" y="3505200"/>
            <a:ext cx="457200" cy="457200"/>
          </a:xfrm>
          <a:prstGeom prst="ellipse">
            <a:avLst/>
          </a:prstGeom>
          <a:solidFill>
            <a:schemeClr val="tx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defTabSz="914327"/>
            <a:endParaRPr lang="en-US">
              <a:solidFill>
                <a:srgbClr val="FFFFFF"/>
              </a:solidFill>
            </a:endParaRPr>
          </a:p>
        </p:txBody>
      </p:sp>
      <p:sp>
        <p:nvSpPr>
          <p:cNvPr id="26" name="Oval 25"/>
          <p:cNvSpPr/>
          <p:nvPr/>
        </p:nvSpPr>
        <p:spPr>
          <a:xfrm>
            <a:off x="6172200" y="4114800"/>
            <a:ext cx="457200" cy="457200"/>
          </a:xfrm>
          <a:prstGeom prst="ellipse">
            <a:avLst/>
          </a:prstGeom>
          <a:solidFill>
            <a:schemeClr val="tx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defTabSz="914327"/>
            <a:endParaRPr lang="en-US">
              <a:solidFill>
                <a:srgbClr val="FFFFFF"/>
              </a:solidFill>
            </a:endParaRPr>
          </a:p>
        </p:txBody>
      </p:sp>
      <p:sp>
        <p:nvSpPr>
          <p:cNvPr id="27" name="Oval 26"/>
          <p:cNvSpPr/>
          <p:nvPr/>
        </p:nvSpPr>
        <p:spPr>
          <a:xfrm>
            <a:off x="6172200" y="4724400"/>
            <a:ext cx="457200" cy="457200"/>
          </a:xfrm>
          <a:prstGeom prst="ellipse">
            <a:avLst/>
          </a:prstGeom>
          <a:solidFill>
            <a:schemeClr val="tx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defTabSz="914327"/>
            <a:endParaRPr lang="en-US">
              <a:solidFill>
                <a:srgbClr val="FFFFFF"/>
              </a:solidFill>
            </a:endParaRPr>
          </a:p>
        </p:txBody>
      </p:sp>
      <p:sp>
        <p:nvSpPr>
          <p:cNvPr id="28" name="Oval 27"/>
          <p:cNvSpPr/>
          <p:nvPr/>
        </p:nvSpPr>
        <p:spPr>
          <a:xfrm>
            <a:off x="6781800" y="1676400"/>
            <a:ext cx="457200" cy="457200"/>
          </a:xfrm>
          <a:prstGeom prst="ellipse">
            <a:avLst/>
          </a:prstGeom>
          <a:solidFill>
            <a:schemeClr val="tx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defTabSz="914327"/>
            <a:endParaRPr lang="en-US">
              <a:solidFill>
                <a:srgbClr val="FFFFFF"/>
              </a:solidFill>
            </a:endParaRPr>
          </a:p>
        </p:txBody>
      </p:sp>
      <p:sp>
        <p:nvSpPr>
          <p:cNvPr id="29" name="Oval 28"/>
          <p:cNvSpPr/>
          <p:nvPr/>
        </p:nvSpPr>
        <p:spPr>
          <a:xfrm>
            <a:off x="6781800" y="2286000"/>
            <a:ext cx="457200" cy="457200"/>
          </a:xfrm>
          <a:prstGeom prst="ellipse">
            <a:avLst/>
          </a:prstGeom>
          <a:solidFill>
            <a:schemeClr val="tx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defTabSz="914327"/>
            <a:endParaRPr lang="en-US">
              <a:solidFill>
                <a:srgbClr val="FFFFFF"/>
              </a:solidFill>
            </a:endParaRPr>
          </a:p>
        </p:txBody>
      </p:sp>
      <p:sp>
        <p:nvSpPr>
          <p:cNvPr id="30" name="Oval 29"/>
          <p:cNvSpPr/>
          <p:nvPr/>
        </p:nvSpPr>
        <p:spPr>
          <a:xfrm>
            <a:off x="6781800" y="2895600"/>
            <a:ext cx="457200" cy="457200"/>
          </a:xfrm>
          <a:prstGeom prst="ellipse">
            <a:avLst/>
          </a:prstGeom>
          <a:solidFill>
            <a:schemeClr val="tx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defTabSz="914327"/>
            <a:endParaRPr lang="en-US">
              <a:solidFill>
                <a:srgbClr val="FFFFFF"/>
              </a:solidFill>
            </a:endParaRPr>
          </a:p>
        </p:txBody>
      </p:sp>
      <p:sp>
        <p:nvSpPr>
          <p:cNvPr id="31" name="Oval 30"/>
          <p:cNvSpPr/>
          <p:nvPr/>
        </p:nvSpPr>
        <p:spPr>
          <a:xfrm>
            <a:off x="6781800" y="3505200"/>
            <a:ext cx="457200" cy="457200"/>
          </a:xfrm>
          <a:prstGeom prst="ellipse">
            <a:avLst/>
          </a:prstGeom>
          <a:solidFill>
            <a:schemeClr val="tx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defTabSz="914327"/>
            <a:endParaRPr lang="en-US">
              <a:solidFill>
                <a:srgbClr val="FFFFFF"/>
              </a:solidFill>
            </a:endParaRPr>
          </a:p>
        </p:txBody>
      </p:sp>
      <p:sp>
        <p:nvSpPr>
          <p:cNvPr id="32" name="Oval 31"/>
          <p:cNvSpPr/>
          <p:nvPr/>
        </p:nvSpPr>
        <p:spPr>
          <a:xfrm>
            <a:off x="6781800" y="4114800"/>
            <a:ext cx="457200" cy="457200"/>
          </a:xfrm>
          <a:prstGeom prst="ellipse">
            <a:avLst/>
          </a:prstGeom>
          <a:solidFill>
            <a:srgbClr val="FF00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defTabSz="914327"/>
            <a:endParaRPr lang="en-US">
              <a:solidFill>
                <a:srgbClr val="FFFFFF"/>
              </a:solidFill>
            </a:endParaRPr>
          </a:p>
        </p:txBody>
      </p:sp>
      <p:sp>
        <p:nvSpPr>
          <p:cNvPr id="33" name="Oval 32"/>
          <p:cNvSpPr/>
          <p:nvPr/>
        </p:nvSpPr>
        <p:spPr>
          <a:xfrm>
            <a:off x="6781800" y="4724400"/>
            <a:ext cx="457200" cy="457200"/>
          </a:xfrm>
          <a:prstGeom prst="ellipse">
            <a:avLst/>
          </a:prstGeom>
          <a:solidFill>
            <a:schemeClr val="tx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defTabSz="914327"/>
            <a:endParaRPr lang="en-US">
              <a:solidFill>
                <a:srgbClr val="FFFFFF"/>
              </a:solidFill>
            </a:endParaRPr>
          </a:p>
        </p:txBody>
      </p:sp>
      <p:sp>
        <p:nvSpPr>
          <p:cNvPr id="34" name="Oval 33"/>
          <p:cNvSpPr/>
          <p:nvPr/>
        </p:nvSpPr>
        <p:spPr>
          <a:xfrm>
            <a:off x="7391400" y="4724400"/>
            <a:ext cx="457200" cy="457200"/>
          </a:xfrm>
          <a:prstGeom prst="ellipse">
            <a:avLst/>
          </a:prstGeom>
          <a:solidFill>
            <a:schemeClr val="tx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defTabSz="914327"/>
            <a:endParaRPr lang="en-US">
              <a:solidFill>
                <a:srgbClr val="FFFFFF"/>
              </a:solidFill>
            </a:endParaRPr>
          </a:p>
        </p:txBody>
      </p:sp>
      <p:sp>
        <p:nvSpPr>
          <p:cNvPr id="35" name="Oval 34"/>
          <p:cNvSpPr/>
          <p:nvPr/>
        </p:nvSpPr>
        <p:spPr>
          <a:xfrm>
            <a:off x="7391400" y="4114800"/>
            <a:ext cx="457200" cy="457200"/>
          </a:xfrm>
          <a:prstGeom prst="ellipse">
            <a:avLst/>
          </a:prstGeom>
          <a:solidFill>
            <a:schemeClr val="tx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defTabSz="914327"/>
            <a:endParaRPr lang="en-US">
              <a:solidFill>
                <a:srgbClr val="FFFFFF"/>
              </a:solidFill>
            </a:endParaRPr>
          </a:p>
        </p:txBody>
      </p:sp>
      <p:sp>
        <p:nvSpPr>
          <p:cNvPr id="36" name="Oval 35"/>
          <p:cNvSpPr/>
          <p:nvPr/>
        </p:nvSpPr>
        <p:spPr>
          <a:xfrm>
            <a:off x="7391400" y="3505200"/>
            <a:ext cx="457200" cy="457200"/>
          </a:xfrm>
          <a:prstGeom prst="ellipse">
            <a:avLst/>
          </a:prstGeom>
          <a:solidFill>
            <a:schemeClr val="tx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defTabSz="914327"/>
            <a:endParaRPr lang="en-US">
              <a:solidFill>
                <a:srgbClr val="FFFFFF"/>
              </a:solidFill>
            </a:endParaRPr>
          </a:p>
        </p:txBody>
      </p:sp>
      <p:sp>
        <p:nvSpPr>
          <p:cNvPr id="37" name="Oval 36"/>
          <p:cNvSpPr/>
          <p:nvPr/>
        </p:nvSpPr>
        <p:spPr>
          <a:xfrm>
            <a:off x="7391400" y="2895600"/>
            <a:ext cx="457200" cy="457200"/>
          </a:xfrm>
          <a:prstGeom prst="ellipse">
            <a:avLst/>
          </a:prstGeom>
          <a:solidFill>
            <a:schemeClr val="tx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defTabSz="914327"/>
            <a:endParaRPr lang="en-US">
              <a:solidFill>
                <a:srgbClr val="FFFFFF"/>
              </a:solidFill>
            </a:endParaRPr>
          </a:p>
        </p:txBody>
      </p:sp>
      <p:sp>
        <p:nvSpPr>
          <p:cNvPr id="38" name="Oval 37"/>
          <p:cNvSpPr/>
          <p:nvPr/>
        </p:nvSpPr>
        <p:spPr>
          <a:xfrm>
            <a:off x="7391400" y="2286000"/>
            <a:ext cx="457200" cy="457200"/>
          </a:xfrm>
          <a:prstGeom prst="ellipse">
            <a:avLst/>
          </a:prstGeom>
          <a:solidFill>
            <a:schemeClr val="tx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defTabSz="914327"/>
            <a:endParaRPr lang="en-US">
              <a:solidFill>
                <a:srgbClr val="FFFFFF"/>
              </a:solidFill>
            </a:endParaRPr>
          </a:p>
        </p:txBody>
      </p:sp>
      <p:sp>
        <p:nvSpPr>
          <p:cNvPr id="39" name="Oval 38"/>
          <p:cNvSpPr/>
          <p:nvPr/>
        </p:nvSpPr>
        <p:spPr>
          <a:xfrm>
            <a:off x="7391400" y="1676400"/>
            <a:ext cx="457200" cy="457200"/>
          </a:xfrm>
          <a:prstGeom prst="ellipse">
            <a:avLst/>
          </a:prstGeom>
          <a:solidFill>
            <a:schemeClr val="tx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defTabSz="914327"/>
            <a:endParaRPr lang="en-US">
              <a:solidFill>
                <a:srgbClr val="FFFFFF"/>
              </a:solidFill>
            </a:endParaRPr>
          </a:p>
        </p:txBody>
      </p:sp>
      <p:sp>
        <p:nvSpPr>
          <p:cNvPr id="41" name="Oval 40"/>
          <p:cNvSpPr/>
          <p:nvPr/>
        </p:nvSpPr>
        <p:spPr>
          <a:xfrm>
            <a:off x="6172200" y="2286000"/>
            <a:ext cx="457200" cy="457200"/>
          </a:xfrm>
          <a:prstGeom prst="ellipse">
            <a:avLst/>
          </a:prstGeom>
          <a:solidFill>
            <a:schemeClr val="tx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defTabSz="914327"/>
            <a:endParaRPr lang="en-US">
              <a:solidFill>
                <a:srgbClr val="FFFFFF"/>
              </a:solidFill>
            </a:endParaRPr>
          </a:p>
        </p:txBody>
      </p:sp>
      <p:sp>
        <p:nvSpPr>
          <p:cNvPr id="40" name="Title 1"/>
          <p:cNvSpPr txBox="1">
            <a:spLocks/>
          </p:cNvSpPr>
          <p:nvPr/>
        </p:nvSpPr>
        <p:spPr bwMode="auto">
          <a:xfrm>
            <a:off x="2" y="664288"/>
            <a:ext cx="12191999" cy="5258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0" tIns="0" rIns="0" bIns="0" numCol="1" anchor="t" anchorCtr="0" compatLnSpc="1">
            <a:prstTxWarp prst="textNoShape">
              <a:avLst/>
            </a:prstTxWarp>
            <a:spAutoFit/>
          </a:bodyPr>
          <a:lstStyle>
            <a:lvl1pPr algn="l" defTabSz="1304925" rtl="0" eaLnBrk="1" fontAlgn="base" hangingPunct="1">
              <a:lnSpc>
                <a:spcPct val="80000"/>
              </a:lnSpc>
              <a:spcBef>
                <a:spcPct val="0"/>
              </a:spcBef>
              <a:spcAft>
                <a:spcPct val="0"/>
              </a:spcAft>
              <a:defRPr sz="4500" kern="1200">
                <a:solidFill>
                  <a:srgbClr val="4C4C4C"/>
                </a:solidFill>
                <a:latin typeface="BentonSans Book"/>
                <a:ea typeface="ＭＳ Ｐゴシック" charset="0"/>
                <a:cs typeface="BentonSans Book"/>
              </a:defRPr>
            </a:lvl1pPr>
            <a:lvl2pPr algn="l" defTabSz="1304925" rtl="0" eaLnBrk="1" fontAlgn="base" hangingPunct="1">
              <a:lnSpc>
                <a:spcPct val="90000"/>
              </a:lnSpc>
              <a:spcBef>
                <a:spcPct val="0"/>
              </a:spcBef>
              <a:spcAft>
                <a:spcPct val="0"/>
              </a:spcAft>
              <a:defRPr sz="4500">
                <a:solidFill>
                  <a:srgbClr val="4C4C4C"/>
                </a:solidFill>
                <a:latin typeface="BentonSans Book" charset="0"/>
                <a:ea typeface="ＭＳ Ｐゴシック" charset="0"/>
              </a:defRPr>
            </a:lvl2pPr>
            <a:lvl3pPr algn="l" defTabSz="1304925" rtl="0" eaLnBrk="1" fontAlgn="base" hangingPunct="1">
              <a:lnSpc>
                <a:spcPct val="90000"/>
              </a:lnSpc>
              <a:spcBef>
                <a:spcPct val="0"/>
              </a:spcBef>
              <a:spcAft>
                <a:spcPct val="0"/>
              </a:spcAft>
              <a:defRPr sz="4500">
                <a:solidFill>
                  <a:srgbClr val="4C4C4C"/>
                </a:solidFill>
                <a:latin typeface="BentonSans Book" charset="0"/>
                <a:ea typeface="ＭＳ Ｐゴシック" charset="0"/>
              </a:defRPr>
            </a:lvl3pPr>
            <a:lvl4pPr algn="l" defTabSz="1304925" rtl="0" eaLnBrk="1" fontAlgn="base" hangingPunct="1">
              <a:lnSpc>
                <a:spcPct val="90000"/>
              </a:lnSpc>
              <a:spcBef>
                <a:spcPct val="0"/>
              </a:spcBef>
              <a:spcAft>
                <a:spcPct val="0"/>
              </a:spcAft>
              <a:defRPr sz="4500">
                <a:solidFill>
                  <a:srgbClr val="4C4C4C"/>
                </a:solidFill>
                <a:latin typeface="BentonSans Book" charset="0"/>
                <a:ea typeface="ＭＳ Ｐゴシック" charset="0"/>
              </a:defRPr>
            </a:lvl4pPr>
            <a:lvl5pPr algn="l" defTabSz="1304925" rtl="0" eaLnBrk="1" fontAlgn="base" hangingPunct="1">
              <a:lnSpc>
                <a:spcPct val="90000"/>
              </a:lnSpc>
              <a:spcBef>
                <a:spcPct val="0"/>
              </a:spcBef>
              <a:spcAft>
                <a:spcPct val="0"/>
              </a:spcAft>
              <a:defRPr sz="4500">
                <a:solidFill>
                  <a:srgbClr val="4C4C4C"/>
                </a:solidFill>
                <a:latin typeface="BentonSans Book" charset="0"/>
                <a:ea typeface="ＭＳ Ｐゴシック" charset="0"/>
              </a:defRPr>
            </a:lvl5pPr>
            <a:lvl6pPr marL="457200" algn="l" defTabSz="1304925" rtl="0" eaLnBrk="1" fontAlgn="base" hangingPunct="1">
              <a:lnSpc>
                <a:spcPct val="90000"/>
              </a:lnSpc>
              <a:spcBef>
                <a:spcPct val="0"/>
              </a:spcBef>
              <a:spcAft>
                <a:spcPct val="0"/>
              </a:spcAft>
              <a:defRPr sz="4500">
                <a:solidFill>
                  <a:srgbClr val="4C4C4C"/>
                </a:solidFill>
                <a:latin typeface="BentonSans Book" charset="0"/>
                <a:ea typeface="ＭＳ Ｐゴシック" charset="0"/>
              </a:defRPr>
            </a:lvl6pPr>
            <a:lvl7pPr marL="914400" algn="l" defTabSz="1304925" rtl="0" eaLnBrk="1" fontAlgn="base" hangingPunct="1">
              <a:lnSpc>
                <a:spcPct val="90000"/>
              </a:lnSpc>
              <a:spcBef>
                <a:spcPct val="0"/>
              </a:spcBef>
              <a:spcAft>
                <a:spcPct val="0"/>
              </a:spcAft>
              <a:defRPr sz="4500">
                <a:solidFill>
                  <a:srgbClr val="4C4C4C"/>
                </a:solidFill>
                <a:latin typeface="BentonSans Book" charset="0"/>
                <a:ea typeface="ＭＳ Ｐゴシック" charset="0"/>
              </a:defRPr>
            </a:lvl7pPr>
            <a:lvl8pPr marL="1371600" algn="l" defTabSz="1304925" rtl="0" eaLnBrk="1" fontAlgn="base" hangingPunct="1">
              <a:lnSpc>
                <a:spcPct val="90000"/>
              </a:lnSpc>
              <a:spcBef>
                <a:spcPct val="0"/>
              </a:spcBef>
              <a:spcAft>
                <a:spcPct val="0"/>
              </a:spcAft>
              <a:defRPr sz="4500">
                <a:solidFill>
                  <a:srgbClr val="4C4C4C"/>
                </a:solidFill>
                <a:latin typeface="BentonSans Book" charset="0"/>
                <a:ea typeface="ＭＳ Ｐゴシック" charset="0"/>
              </a:defRPr>
            </a:lvl8pPr>
            <a:lvl9pPr marL="1828800" algn="l" defTabSz="1304925" rtl="0" eaLnBrk="1" fontAlgn="base" hangingPunct="1">
              <a:lnSpc>
                <a:spcPct val="90000"/>
              </a:lnSpc>
              <a:spcBef>
                <a:spcPct val="0"/>
              </a:spcBef>
              <a:spcAft>
                <a:spcPct val="0"/>
              </a:spcAft>
              <a:defRPr sz="4500">
                <a:solidFill>
                  <a:srgbClr val="4C4C4C"/>
                </a:solidFill>
                <a:latin typeface="BentonSans Book" charset="0"/>
                <a:ea typeface="ＭＳ Ｐゴシック" charset="0"/>
              </a:defRPr>
            </a:lvl9pPr>
          </a:lstStyle>
          <a:p>
            <a:pPr algn="ctr" defTabSz="1087351"/>
            <a:r>
              <a:rPr lang="en-US" sz="4167" dirty="0"/>
              <a:t>Color (Hue)</a:t>
            </a:r>
          </a:p>
        </p:txBody>
      </p:sp>
    </p:spTree>
    <p:extLst>
      <p:ext uri="{BB962C8B-B14F-4D97-AF65-F5344CB8AC3E}">
        <p14:creationId xmlns:p14="http://schemas.microsoft.com/office/powerpoint/2010/main" val="309414691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4294967295"/>
          </p:nvPr>
        </p:nvSpPr>
        <p:spPr>
          <a:xfrm>
            <a:off x="0" y="1076325"/>
            <a:ext cx="7391400" cy="609600"/>
          </a:xfrm>
          <a:prstGeom prst="rect">
            <a:avLst/>
          </a:prstGeom>
        </p:spPr>
        <p:txBody>
          <a:bodyPr>
            <a:normAutofit fontScale="77500" lnSpcReduction="20000"/>
          </a:bodyPr>
          <a:lstStyle/>
          <a:p>
            <a:pPr marL="0" indent="0" algn="ctr">
              <a:buNone/>
            </a:pPr>
            <a:r>
              <a:rPr lang="en-US" sz="3200" dirty="0">
                <a:solidFill>
                  <a:schemeClr val="tx1">
                    <a:lumMod val="50000"/>
                    <a:lumOff val="50000"/>
                  </a:schemeClr>
                </a:solidFill>
              </a:rPr>
              <a:t># of times digit 7 appears:   17</a:t>
            </a:r>
            <a:r>
              <a:rPr lang="en-US" sz="3600" dirty="0">
                <a:solidFill>
                  <a:schemeClr val="tx1">
                    <a:lumMod val="50000"/>
                    <a:lumOff val="50000"/>
                  </a:schemeClr>
                </a:solidFill>
              </a:rPr>
              <a:t>	</a:t>
            </a:r>
          </a:p>
        </p:txBody>
      </p:sp>
      <p:pic>
        <p:nvPicPr>
          <p:cNvPr id="2" name="Picture 1"/>
          <p:cNvPicPr>
            <a:picLocks noChangeAspect="1"/>
          </p:cNvPicPr>
          <p:nvPr/>
        </p:nvPicPr>
        <p:blipFill>
          <a:blip r:embed="rId3"/>
          <a:stretch>
            <a:fillRect/>
          </a:stretch>
        </p:blipFill>
        <p:spPr>
          <a:xfrm>
            <a:off x="1414131" y="1929937"/>
            <a:ext cx="9081674" cy="4300742"/>
          </a:xfrm>
          <a:prstGeom prst="rect">
            <a:avLst/>
          </a:prstGeom>
        </p:spPr>
      </p:pic>
    </p:spTree>
    <p:extLst>
      <p:ext uri="{BB962C8B-B14F-4D97-AF65-F5344CB8AC3E}">
        <p14:creationId xmlns:p14="http://schemas.microsoft.com/office/powerpoint/2010/main" val="1041665009"/>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4294967295"/>
          </p:nvPr>
        </p:nvSpPr>
        <p:spPr>
          <a:xfrm>
            <a:off x="0" y="1143000"/>
            <a:ext cx="7391400" cy="609600"/>
          </a:xfrm>
          <a:prstGeom prst="rect">
            <a:avLst/>
          </a:prstGeom>
        </p:spPr>
        <p:txBody>
          <a:bodyPr>
            <a:normAutofit fontScale="77500" lnSpcReduction="20000"/>
          </a:bodyPr>
          <a:lstStyle/>
          <a:p>
            <a:pPr marL="0" indent="0" algn="ctr">
              <a:buNone/>
            </a:pPr>
            <a:r>
              <a:rPr lang="en-US" sz="3200" dirty="0">
                <a:solidFill>
                  <a:schemeClr val="bg1">
                    <a:lumMod val="50000"/>
                  </a:schemeClr>
                </a:solidFill>
              </a:rPr>
              <a:t># of times digit 7 appears:   </a:t>
            </a:r>
            <a:r>
              <a:rPr lang="en-US" sz="3200" dirty="0">
                <a:solidFill>
                  <a:srgbClr val="95B3D7"/>
                </a:solidFill>
              </a:rPr>
              <a:t>17</a:t>
            </a:r>
            <a:r>
              <a:rPr lang="en-US" sz="3600" dirty="0">
                <a:solidFill>
                  <a:schemeClr val="accent2">
                    <a:lumMod val="75000"/>
                  </a:schemeClr>
                </a:solidFill>
              </a:rPr>
              <a:t>	</a:t>
            </a:r>
          </a:p>
        </p:txBody>
      </p:sp>
      <p:pic>
        <p:nvPicPr>
          <p:cNvPr id="2" name="Picture 1"/>
          <p:cNvPicPr>
            <a:picLocks noChangeAspect="1"/>
          </p:cNvPicPr>
          <p:nvPr/>
        </p:nvPicPr>
        <p:blipFill>
          <a:blip r:embed="rId3"/>
          <a:stretch>
            <a:fillRect/>
          </a:stretch>
        </p:blipFill>
        <p:spPr>
          <a:xfrm>
            <a:off x="1753429" y="1904713"/>
            <a:ext cx="8953557" cy="4370550"/>
          </a:xfrm>
          <a:prstGeom prst="rect">
            <a:avLst/>
          </a:prstGeom>
        </p:spPr>
      </p:pic>
      <p:grpSp>
        <p:nvGrpSpPr>
          <p:cNvPr id="8" name="Group 7">
            <a:extLst>
              <a:ext uri="{FF2B5EF4-FFF2-40B4-BE49-F238E27FC236}">
                <a16:creationId xmlns:a16="http://schemas.microsoft.com/office/drawing/2014/main" id="{D7240381-0E9E-E22B-87CC-4C72E93CBA33}"/>
              </a:ext>
            </a:extLst>
          </p:cNvPr>
          <p:cNvGrpSpPr/>
          <p:nvPr/>
        </p:nvGrpSpPr>
        <p:grpSpPr>
          <a:xfrm>
            <a:off x="8341362" y="122585"/>
            <a:ext cx="3352799" cy="1782128"/>
            <a:chOff x="8341362" y="122585"/>
            <a:chExt cx="3352799" cy="1782128"/>
          </a:xfrm>
        </p:grpSpPr>
        <p:sp>
          <p:nvSpPr>
            <p:cNvPr id="6" name="Wave 5">
              <a:extLst>
                <a:ext uri="{FF2B5EF4-FFF2-40B4-BE49-F238E27FC236}">
                  <a16:creationId xmlns:a16="http://schemas.microsoft.com/office/drawing/2014/main" id="{4BD1AE69-FFE0-A90C-41EE-CC6B075500A6}"/>
                </a:ext>
              </a:extLst>
            </p:cNvPr>
            <p:cNvSpPr/>
            <p:nvPr/>
          </p:nvSpPr>
          <p:spPr>
            <a:xfrm>
              <a:off x="8341362" y="122585"/>
              <a:ext cx="3352799" cy="1782128"/>
            </a:xfrm>
            <a:prstGeom prst="wave">
              <a:avLst/>
            </a:prstGeom>
          </p:spPr>
          <p:style>
            <a:lnRef idx="1">
              <a:schemeClr val="accent4"/>
            </a:lnRef>
            <a:fillRef idx="3">
              <a:schemeClr val="accent4"/>
            </a:fillRef>
            <a:effectRef idx="2">
              <a:schemeClr val="accent4"/>
            </a:effectRef>
            <a:fontRef idx="minor">
              <a:schemeClr val="lt1"/>
            </a:fontRef>
          </p:style>
          <p:txBody>
            <a:bodyPr rtlCol="0" anchor="ctr"/>
            <a:lstStyle/>
            <a:p>
              <a:pPr algn="ctr"/>
              <a:endParaRPr lang="en-US"/>
            </a:p>
          </p:txBody>
        </p:sp>
        <p:sp>
          <p:nvSpPr>
            <p:cNvPr id="7" name="TextBox 6">
              <a:extLst>
                <a:ext uri="{FF2B5EF4-FFF2-40B4-BE49-F238E27FC236}">
                  <a16:creationId xmlns:a16="http://schemas.microsoft.com/office/drawing/2014/main" id="{B47F52F5-0D3A-72E9-676F-8A5D085B60F5}"/>
                </a:ext>
              </a:extLst>
            </p:cNvPr>
            <p:cNvSpPr txBox="1"/>
            <p:nvPr/>
          </p:nvSpPr>
          <p:spPr>
            <a:xfrm>
              <a:off x="8544561" y="551984"/>
              <a:ext cx="3149600" cy="923330"/>
            </a:xfrm>
            <a:prstGeom prst="rect">
              <a:avLst/>
            </a:prstGeom>
            <a:noFill/>
          </p:spPr>
          <p:txBody>
            <a:bodyPr wrap="square" rtlCol="0">
              <a:spAutoFit/>
            </a:bodyPr>
            <a:lstStyle/>
            <a:p>
              <a:r>
                <a:rPr lang="en-US" dirty="0"/>
                <a:t>By ordering our graph, information is more readily available</a:t>
              </a:r>
            </a:p>
          </p:txBody>
        </p:sp>
      </p:grpSp>
    </p:spTree>
    <p:extLst>
      <p:ext uri="{BB962C8B-B14F-4D97-AF65-F5344CB8AC3E}">
        <p14:creationId xmlns:p14="http://schemas.microsoft.com/office/powerpoint/2010/main" val="244430216"/>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1524000" y="0"/>
            <a:ext cx="9144000" cy="6858000"/>
          </a:xfrm>
          <a:prstGeom prst="rect">
            <a:avLst/>
          </a:prstGeom>
        </p:spPr>
      </p:pic>
      <p:sp>
        <p:nvSpPr>
          <p:cNvPr id="3" name="Rectangle 2"/>
          <p:cNvSpPr/>
          <p:nvPr/>
        </p:nvSpPr>
        <p:spPr>
          <a:xfrm>
            <a:off x="1905000" y="6414657"/>
            <a:ext cx="8458200" cy="369332"/>
          </a:xfrm>
          <a:prstGeom prst="rect">
            <a:avLst/>
          </a:prstGeom>
        </p:spPr>
        <p:txBody>
          <a:bodyPr wrap="square">
            <a:spAutoFit/>
          </a:bodyPr>
          <a:lstStyle/>
          <a:p>
            <a:pPr algn="ctr" defTabSz="914327"/>
            <a:r>
              <a:rPr lang="en-US" dirty="0">
                <a:solidFill>
                  <a:srgbClr val="4D4D4D"/>
                </a:solidFill>
                <a:latin typeface="Avenir LT Std 45 Book" panose="020B0502020203020204" pitchFamily="34" charset="0"/>
              </a:rPr>
              <a:t>Source: </a:t>
            </a:r>
            <a:r>
              <a:rPr lang="en-US" i="1" dirty="0">
                <a:solidFill>
                  <a:srgbClr val="4D4D4D"/>
                </a:solidFill>
                <a:latin typeface="Avenir LT Std 45 Book" panose="020B0502020203020204" pitchFamily="34" charset="0"/>
              </a:rPr>
              <a:t>The Big Book of Dashboards</a:t>
            </a:r>
            <a:r>
              <a:rPr lang="en-US" dirty="0">
                <a:solidFill>
                  <a:srgbClr val="4D4D4D"/>
                </a:solidFill>
                <a:latin typeface="Avenir LT Std 45 Book" panose="020B0502020203020204" pitchFamily="34" charset="0"/>
              </a:rPr>
              <a:t> (page 15)</a:t>
            </a:r>
          </a:p>
        </p:txBody>
      </p:sp>
    </p:spTree>
    <p:extLst>
      <p:ext uri="{BB962C8B-B14F-4D97-AF65-F5344CB8AC3E}">
        <p14:creationId xmlns:p14="http://schemas.microsoft.com/office/powerpoint/2010/main" val="2240842662"/>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61" name="Picture 1"/>
          <p:cNvPicPr>
            <a:picLocks noChangeAspect="1" noChangeArrowheads="1"/>
          </p:cNvPicPr>
          <p:nvPr/>
        </p:nvPicPr>
        <p:blipFill>
          <a:blip r:embed="rId2" cstate="email">
            <a:extLst>
              <a:ext uri="{28A0092B-C50C-407E-A947-70E740481C1C}">
                <a14:useLocalDpi xmlns:a14="http://schemas.microsoft.com/office/drawing/2010/main" val="0"/>
              </a:ext>
            </a:extLst>
          </a:blip>
          <a:srcRect/>
          <a:stretch>
            <a:fillRect/>
          </a:stretch>
        </p:blipFill>
        <p:spPr bwMode="auto">
          <a:xfrm rot="-5400000">
            <a:off x="3073210" y="-139513"/>
            <a:ext cx="5636376" cy="7515588"/>
          </a:xfrm>
          <a:prstGeom prst="rect">
            <a:avLst/>
          </a:prstGeom>
          <a:noFill/>
          <a:ln w="38100" cmpd="sng">
            <a:solidFill>
              <a:schemeClr val="tx1"/>
            </a:solidFill>
            <a:miter lim="800000"/>
            <a:headEnd/>
            <a:tailEnd/>
          </a:ln>
          <a:effectLst>
            <a:outerShdw blurRad="50800" dist="635000" dir="2700000" algn="tl" rotWithShape="0">
              <a:prstClr val="black">
                <a:alpha val="40000"/>
              </a:prstClr>
            </a:outerShdw>
          </a:effectLst>
          <a:extLst>
            <a:ext uri="{909E8E84-426E-40dd-AFC4-6F175D3DCCD1}">
              <a14:hiddenFill xmlns="" xmlns:a14="http://schemas.microsoft.com/office/drawing/2010/main">
                <a:solidFill>
                  <a:srgbClr val="FFFFFF"/>
                </a:solidFill>
              </a14:hiddenFill>
            </a:ext>
          </a:extLst>
        </p:spPr>
      </p:pic>
      <p:sp>
        <p:nvSpPr>
          <p:cNvPr id="3" name="Title 2"/>
          <p:cNvSpPr>
            <a:spLocks noGrp="1"/>
          </p:cNvSpPr>
          <p:nvPr>
            <p:ph type="title" idx="4294967295"/>
          </p:nvPr>
        </p:nvSpPr>
        <p:spPr>
          <a:xfrm>
            <a:off x="0" y="141288"/>
            <a:ext cx="12192000" cy="512762"/>
          </a:xfrm>
          <a:prstGeom prst="rect">
            <a:avLst/>
          </a:prstGeom>
        </p:spPr>
        <p:txBody>
          <a:bodyPr>
            <a:normAutofit fontScale="90000"/>
          </a:bodyPr>
          <a:lstStyle/>
          <a:p>
            <a:pPr algn="ctr"/>
            <a:r>
              <a:rPr lang="en-US" sz="4167" dirty="0"/>
              <a:t>Does this color use enhance or detract?</a:t>
            </a:r>
          </a:p>
        </p:txBody>
      </p:sp>
    </p:spTree>
    <p:extLst>
      <p:ext uri="{BB962C8B-B14F-4D97-AF65-F5344CB8AC3E}">
        <p14:creationId xmlns:p14="http://schemas.microsoft.com/office/powerpoint/2010/main" val="3851023983"/>
      </p:ext>
    </p:extLst>
  </p:cSld>
  <p:clrMapOvr>
    <a:masterClrMapping/>
  </p:clrMapOvr>
  <p:transition spd="slow">
    <p:wipe dir="d"/>
  </p:transition>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idx="4294967295"/>
          </p:nvPr>
        </p:nvSpPr>
        <p:spPr>
          <a:xfrm>
            <a:off x="0" y="388938"/>
            <a:ext cx="12192000" cy="461962"/>
          </a:xfrm>
          <a:prstGeom prst="rect">
            <a:avLst/>
          </a:prstGeom>
        </p:spPr>
        <p:txBody>
          <a:bodyPr>
            <a:normAutofit fontScale="90000"/>
          </a:bodyPr>
          <a:lstStyle/>
          <a:p>
            <a:pPr algn="ctr"/>
            <a:r>
              <a:rPr lang="en-US" dirty="0"/>
              <a:t>What does color even mean here?</a:t>
            </a:r>
          </a:p>
        </p:txBody>
      </p:sp>
      <p:pic>
        <p:nvPicPr>
          <p:cNvPr id="2" name="Picture 1"/>
          <p:cNvPicPr>
            <a:picLocks noChangeAspect="1"/>
          </p:cNvPicPr>
          <p:nvPr/>
        </p:nvPicPr>
        <p:blipFill>
          <a:blip r:embed="rId3"/>
          <a:stretch>
            <a:fillRect/>
          </a:stretch>
        </p:blipFill>
        <p:spPr>
          <a:xfrm>
            <a:off x="1945149" y="1534520"/>
            <a:ext cx="8265653" cy="3951880"/>
          </a:xfrm>
          <a:prstGeom prst="rect">
            <a:avLst/>
          </a:prstGeom>
        </p:spPr>
      </p:pic>
      <p:sp>
        <p:nvSpPr>
          <p:cNvPr id="5" name="Rectangle 3"/>
          <p:cNvSpPr>
            <a:spLocks/>
          </p:cNvSpPr>
          <p:nvPr/>
        </p:nvSpPr>
        <p:spPr bwMode="auto">
          <a:xfrm>
            <a:off x="5184775" y="6631190"/>
            <a:ext cx="7117333" cy="19236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wrap="none" lIns="0" tIns="0" rIns="0" bIns="0" anchor="ctr">
            <a:spAutoFit/>
          </a:bodyPr>
          <a:lstStyle/>
          <a:p>
            <a:pPr defTabSz="914327"/>
            <a:r>
              <a:rPr lang="en-US" sz="1250" dirty="0">
                <a:solidFill>
                  <a:srgbClr val="4C4C4C"/>
                </a:solidFill>
                <a:latin typeface="Merriweather Light"/>
              </a:rPr>
              <a:t>From </a:t>
            </a:r>
            <a:r>
              <a:rPr lang="en-US" sz="1250" i="1" dirty="0">
                <a:solidFill>
                  <a:srgbClr val="4C4C4C"/>
                </a:solidFill>
                <a:latin typeface="Merriweather Light"/>
                <a:hlinkClick r:id="rId4"/>
              </a:rPr>
              <a:t>http://online.wsj.com</a:t>
            </a:r>
            <a:r>
              <a:rPr lang="en-US" sz="1250" i="1" dirty="0">
                <a:solidFill>
                  <a:srgbClr val="4C4C4C"/>
                </a:solidFill>
                <a:latin typeface="Merriweather Light"/>
              </a:rPr>
              <a:t> - The Wall Street Journal Online, originally published August 7, 2010</a:t>
            </a:r>
          </a:p>
        </p:txBody>
      </p:sp>
    </p:spTree>
    <p:extLst>
      <p:ext uri="{BB962C8B-B14F-4D97-AF65-F5344CB8AC3E}">
        <p14:creationId xmlns:p14="http://schemas.microsoft.com/office/powerpoint/2010/main" val="219459433"/>
      </p:ext>
    </p:extLst>
  </p:cSld>
  <p:clrMapOvr>
    <a:masterClrMapping/>
  </p:clrMapOvr>
  <p:transition spd="slow">
    <p:wipe dir="d"/>
  </p:transition>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val 3"/>
          <p:cNvSpPr/>
          <p:nvPr/>
        </p:nvSpPr>
        <p:spPr>
          <a:xfrm>
            <a:off x="4343400" y="1676400"/>
            <a:ext cx="457200" cy="457200"/>
          </a:xfrm>
          <a:prstGeom prst="ellipse">
            <a:avLst/>
          </a:prstGeom>
          <a:solidFill>
            <a:schemeClr val="tx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defTabSz="914327"/>
            <a:endParaRPr lang="en-US">
              <a:solidFill>
                <a:srgbClr val="FFFFFF"/>
              </a:solidFill>
            </a:endParaRPr>
          </a:p>
        </p:txBody>
      </p:sp>
      <p:sp>
        <p:nvSpPr>
          <p:cNvPr id="5" name="Oval 4"/>
          <p:cNvSpPr/>
          <p:nvPr/>
        </p:nvSpPr>
        <p:spPr>
          <a:xfrm>
            <a:off x="4343400" y="2286000"/>
            <a:ext cx="457200" cy="457200"/>
          </a:xfrm>
          <a:prstGeom prst="ellipse">
            <a:avLst/>
          </a:prstGeom>
          <a:solidFill>
            <a:schemeClr val="tx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defTabSz="914327"/>
            <a:endParaRPr lang="en-US">
              <a:solidFill>
                <a:srgbClr val="FFFFFF"/>
              </a:solidFill>
            </a:endParaRPr>
          </a:p>
        </p:txBody>
      </p:sp>
      <p:sp>
        <p:nvSpPr>
          <p:cNvPr id="6" name="Oval 5"/>
          <p:cNvSpPr/>
          <p:nvPr/>
        </p:nvSpPr>
        <p:spPr>
          <a:xfrm>
            <a:off x="4343400" y="2895600"/>
            <a:ext cx="457200" cy="457200"/>
          </a:xfrm>
          <a:prstGeom prst="ellipse">
            <a:avLst/>
          </a:prstGeom>
          <a:solidFill>
            <a:schemeClr val="tx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defTabSz="914327"/>
            <a:endParaRPr lang="en-US">
              <a:solidFill>
                <a:srgbClr val="FFFFFF"/>
              </a:solidFill>
            </a:endParaRPr>
          </a:p>
        </p:txBody>
      </p:sp>
      <p:sp>
        <p:nvSpPr>
          <p:cNvPr id="7" name="Oval 6"/>
          <p:cNvSpPr/>
          <p:nvPr/>
        </p:nvSpPr>
        <p:spPr>
          <a:xfrm>
            <a:off x="4343400" y="3505200"/>
            <a:ext cx="457200" cy="457200"/>
          </a:xfrm>
          <a:prstGeom prst="ellipse">
            <a:avLst/>
          </a:prstGeom>
          <a:solidFill>
            <a:schemeClr val="tx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defTabSz="914327"/>
            <a:endParaRPr lang="en-US">
              <a:solidFill>
                <a:srgbClr val="FFFFFF"/>
              </a:solidFill>
            </a:endParaRPr>
          </a:p>
        </p:txBody>
      </p:sp>
      <p:sp>
        <p:nvSpPr>
          <p:cNvPr id="8" name="Oval 7"/>
          <p:cNvSpPr/>
          <p:nvPr/>
        </p:nvSpPr>
        <p:spPr>
          <a:xfrm>
            <a:off x="4343400" y="4114800"/>
            <a:ext cx="457200" cy="457200"/>
          </a:xfrm>
          <a:prstGeom prst="ellipse">
            <a:avLst/>
          </a:prstGeom>
          <a:solidFill>
            <a:schemeClr val="tx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defTabSz="914327"/>
            <a:endParaRPr lang="en-US">
              <a:solidFill>
                <a:srgbClr val="FFFFFF"/>
              </a:solidFill>
            </a:endParaRPr>
          </a:p>
        </p:txBody>
      </p:sp>
      <p:sp>
        <p:nvSpPr>
          <p:cNvPr id="9" name="Oval 8"/>
          <p:cNvSpPr/>
          <p:nvPr/>
        </p:nvSpPr>
        <p:spPr>
          <a:xfrm>
            <a:off x="4343400" y="4724400"/>
            <a:ext cx="457200" cy="457200"/>
          </a:xfrm>
          <a:prstGeom prst="ellipse">
            <a:avLst/>
          </a:prstGeom>
          <a:solidFill>
            <a:schemeClr val="tx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defTabSz="914327"/>
            <a:endParaRPr lang="en-US">
              <a:solidFill>
                <a:srgbClr val="FFFFFF"/>
              </a:solidFill>
            </a:endParaRPr>
          </a:p>
        </p:txBody>
      </p:sp>
      <p:sp>
        <p:nvSpPr>
          <p:cNvPr id="10" name="Oval 9"/>
          <p:cNvSpPr/>
          <p:nvPr/>
        </p:nvSpPr>
        <p:spPr>
          <a:xfrm>
            <a:off x="4953000" y="1676400"/>
            <a:ext cx="457200" cy="457200"/>
          </a:xfrm>
          <a:prstGeom prst="ellipse">
            <a:avLst/>
          </a:prstGeom>
          <a:solidFill>
            <a:schemeClr val="tx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defTabSz="914327"/>
            <a:endParaRPr lang="en-US">
              <a:solidFill>
                <a:srgbClr val="FFFFFF"/>
              </a:solidFill>
            </a:endParaRPr>
          </a:p>
        </p:txBody>
      </p:sp>
      <p:sp>
        <p:nvSpPr>
          <p:cNvPr id="11" name="Oval 10"/>
          <p:cNvSpPr/>
          <p:nvPr/>
        </p:nvSpPr>
        <p:spPr>
          <a:xfrm>
            <a:off x="4953000" y="2286000"/>
            <a:ext cx="457200" cy="457200"/>
          </a:xfrm>
          <a:prstGeom prst="ellipse">
            <a:avLst/>
          </a:prstGeom>
          <a:solidFill>
            <a:schemeClr val="tx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defTabSz="914327"/>
            <a:endParaRPr lang="en-US">
              <a:solidFill>
                <a:srgbClr val="FFFFFF"/>
              </a:solidFill>
            </a:endParaRPr>
          </a:p>
        </p:txBody>
      </p:sp>
      <p:sp>
        <p:nvSpPr>
          <p:cNvPr id="12" name="Oval 11"/>
          <p:cNvSpPr/>
          <p:nvPr/>
        </p:nvSpPr>
        <p:spPr>
          <a:xfrm>
            <a:off x="4953000" y="2895600"/>
            <a:ext cx="457200" cy="457200"/>
          </a:xfrm>
          <a:prstGeom prst="ellipse">
            <a:avLst/>
          </a:prstGeom>
          <a:solidFill>
            <a:schemeClr val="tx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defTabSz="914327"/>
            <a:endParaRPr lang="en-US">
              <a:solidFill>
                <a:srgbClr val="FFFFFF"/>
              </a:solidFill>
            </a:endParaRPr>
          </a:p>
        </p:txBody>
      </p:sp>
      <p:sp>
        <p:nvSpPr>
          <p:cNvPr id="13" name="Oval 12"/>
          <p:cNvSpPr/>
          <p:nvPr/>
        </p:nvSpPr>
        <p:spPr>
          <a:xfrm>
            <a:off x="4953000" y="3505200"/>
            <a:ext cx="457200" cy="457200"/>
          </a:xfrm>
          <a:prstGeom prst="ellipse">
            <a:avLst/>
          </a:prstGeom>
          <a:solidFill>
            <a:schemeClr val="tx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defTabSz="914327"/>
            <a:endParaRPr lang="en-US">
              <a:solidFill>
                <a:srgbClr val="FFFFFF"/>
              </a:solidFill>
            </a:endParaRPr>
          </a:p>
        </p:txBody>
      </p:sp>
      <p:sp>
        <p:nvSpPr>
          <p:cNvPr id="14" name="Oval 13"/>
          <p:cNvSpPr/>
          <p:nvPr/>
        </p:nvSpPr>
        <p:spPr>
          <a:xfrm>
            <a:off x="4953000" y="4114800"/>
            <a:ext cx="457200" cy="457200"/>
          </a:xfrm>
          <a:prstGeom prst="ellipse">
            <a:avLst/>
          </a:prstGeom>
          <a:solidFill>
            <a:schemeClr val="tx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defTabSz="914327"/>
            <a:endParaRPr lang="en-US">
              <a:solidFill>
                <a:srgbClr val="FFFFFF"/>
              </a:solidFill>
            </a:endParaRPr>
          </a:p>
        </p:txBody>
      </p:sp>
      <p:sp>
        <p:nvSpPr>
          <p:cNvPr id="15" name="Oval 14"/>
          <p:cNvSpPr/>
          <p:nvPr/>
        </p:nvSpPr>
        <p:spPr>
          <a:xfrm>
            <a:off x="4953000" y="4724400"/>
            <a:ext cx="457200" cy="457200"/>
          </a:xfrm>
          <a:prstGeom prst="ellipse">
            <a:avLst/>
          </a:prstGeom>
          <a:solidFill>
            <a:schemeClr val="tx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defTabSz="914327"/>
            <a:endParaRPr lang="en-US">
              <a:solidFill>
                <a:srgbClr val="FFFFFF"/>
              </a:solidFill>
            </a:endParaRPr>
          </a:p>
        </p:txBody>
      </p:sp>
      <p:sp>
        <p:nvSpPr>
          <p:cNvPr id="16" name="Oval 15"/>
          <p:cNvSpPr/>
          <p:nvPr/>
        </p:nvSpPr>
        <p:spPr>
          <a:xfrm>
            <a:off x="5562600" y="4724400"/>
            <a:ext cx="457200" cy="457200"/>
          </a:xfrm>
          <a:prstGeom prst="ellipse">
            <a:avLst/>
          </a:prstGeom>
          <a:solidFill>
            <a:schemeClr val="tx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defTabSz="914327"/>
            <a:endParaRPr lang="en-US">
              <a:solidFill>
                <a:srgbClr val="FFFFFF"/>
              </a:solidFill>
            </a:endParaRPr>
          </a:p>
        </p:txBody>
      </p:sp>
      <p:sp>
        <p:nvSpPr>
          <p:cNvPr id="17" name="Oval 16"/>
          <p:cNvSpPr/>
          <p:nvPr/>
        </p:nvSpPr>
        <p:spPr>
          <a:xfrm>
            <a:off x="5562600" y="4114800"/>
            <a:ext cx="457200" cy="457200"/>
          </a:xfrm>
          <a:prstGeom prst="ellipse">
            <a:avLst/>
          </a:prstGeom>
          <a:solidFill>
            <a:schemeClr val="tx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defTabSz="914327"/>
            <a:endParaRPr lang="en-US">
              <a:solidFill>
                <a:srgbClr val="FFFFFF"/>
              </a:solidFill>
            </a:endParaRPr>
          </a:p>
        </p:txBody>
      </p:sp>
      <p:sp>
        <p:nvSpPr>
          <p:cNvPr id="18" name="Oval 17"/>
          <p:cNvSpPr/>
          <p:nvPr/>
        </p:nvSpPr>
        <p:spPr>
          <a:xfrm>
            <a:off x="5562600" y="3505200"/>
            <a:ext cx="457200" cy="457200"/>
          </a:xfrm>
          <a:prstGeom prst="ellipse">
            <a:avLst/>
          </a:prstGeom>
          <a:solidFill>
            <a:schemeClr val="tx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defTabSz="914327"/>
            <a:endParaRPr lang="en-US">
              <a:solidFill>
                <a:srgbClr val="FFFFFF"/>
              </a:solidFill>
            </a:endParaRPr>
          </a:p>
        </p:txBody>
      </p:sp>
      <p:sp>
        <p:nvSpPr>
          <p:cNvPr id="19" name="Oval 18"/>
          <p:cNvSpPr/>
          <p:nvPr/>
        </p:nvSpPr>
        <p:spPr>
          <a:xfrm>
            <a:off x="5562600" y="2895600"/>
            <a:ext cx="457200" cy="457200"/>
          </a:xfrm>
          <a:prstGeom prst="ellipse">
            <a:avLst/>
          </a:prstGeom>
          <a:solidFill>
            <a:schemeClr val="tx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defTabSz="914327"/>
            <a:endParaRPr lang="en-US">
              <a:solidFill>
                <a:srgbClr val="FFFFFF"/>
              </a:solidFill>
            </a:endParaRPr>
          </a:p>
        </p:txBody>
      </p:sp>
      <p:sp>
        <p:nvSpPr>
          <p:cNvPr id="20" name="Oval 19"/>
          <p:cNvSpPr/>
          <p:nvPr/>
        </p:nvSpPr>
        <p:spPr>
          <a:xfrm>
            <a:off x="5562600" y="2286000"/>
            <a:ext cx="457200" cy="457200"/>
          </a:xfrm>
          <a:prstGeom prst="ellipse">
            <a:avLst/>
          </a:prstGeom>
          <a:solidFill>
            <a:schemeClr val="tx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defTabSz="914327"/>
            <a:endParaRPr lang="en-US">
              <a:solidFill>
                <a:srgbClr val="FFFFFF"/>
              </a:solidFill>
            </a:endParaRPr>
          </a:p>
        </p:txBody>
      </p:sp>
      <p:sp>
        <p:nvSpPr>
          <p:cNvPr id="21" name="Oval 20"/>
          <p:cNvSpPr/>
          <p:nvPr/>
        </p:nvSpPr>
        <p:spPr>
          <a:xfrm>
            <a:off x="5562600" y="1676400"/>
            <a:ext cx="457200" cy="457200"/>
          </a:xfrm>
          <a:prstGeom prst="ellipse">
            <a:avLst/>
          </a:prstGeom>
          <a:solidFill>
            <a:schemeClr val="tx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defTabSz="914327"/>
            <a:endParaRPr lang="en-US">
              <a:solidFill>
                <a:srgbClr val="FFFFFF"/>
              </a:solidFill>
            </a:endParaRPr>
          </a:p>
        </p:txBody>
      </p:sp>
      <p:sp>
        <p:nvSpPr>
          <p:cNvPr id="22" name="Oval 21"/>
          <p:cNvSpPr/>
          <p:nvPr/>
        </p:nvSpPr>
        <p:spPr>
          <a:xfrm>
            <a:off x="6172200" y="1676400"/>
            <a:ext cx="457200" cy="457200"/>
          </a:xfrm>
          <a:prstGeom prst="ellipse">
            <a:avLst/>
          </a:prstGeom>
          <a:solidFill>
            <a:schemeClr val="tx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defTabSz="914327"/>
            <a:endParaRPr lang="en-US">
              <a:solidFill>
                <a:srgbClr val="FFFFFF"/>
              </a:solidFill>
            </a:endParaRPr>
          </a:p>
        </p:txBody>
      </p:sp>
      <p:sp>
        <p:nvSpPr>
          <p:cNvPr id="23" name="Oval 22"/>
          <p:cNvSpPr/>
          <p:nvPr/>
        </p:nvSpPr>
        <p:spPr>
          <a:xfrm>
            <a:off x="6172200" y="2895600"/>
            <a:ext cx="457200" cy="457200"/>
          </a:xfrm>
          <a:prstGeom prst="ellipse">
            <a:avLst/>
          </a:prstGeom>
          <a:solidFill>
            <a:schemeClr val="tx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defTabSz="914327"/>
            <a:endParaRPr lang="en-US">
              <a:solidFill>
                <a:srgbClr val="FFFFFF"/>
              </a:solidFill>
            </a:endParaRPr>
          </a:p>
        </p:txBody>
      </p:sp>
      <p:sp>
        <p:nvSpPr>
          <p:cNvPr id="25" name="Oval 24"/>
          <p:cNvSpPr/>
          <p:nvPr/>
        </p:nvSpPr>
        <p:spPr>
          <a:xfrm>
            <a:off x="6172200" y="3505200"/>
            <a:ext cx="457200" cy="457200"/>
          </a:xfrm>
          <a:prstGeom prst="ellipse">
            <a:avLst/>
          </a:prstGeom>
          <a:solidFill>
            <a:schemeClr val="tx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defTabSz="914327"/>
            <a:endParaRPr lang="en-US">
              <a:solidFill>
                <a:srgbClr val="FFFFFF"/>
              </a:solidFill>
            </a:endParaRPr>
          </a:p>
        </p:txBody>
      </p:sp>
      <p:sp>
        <p:nvSpPr>
          <p:cNvPr id="26" name="Oval 25"/>
          <p:cNvSpPr/>
          <p:nvPr/>
        </p:nvSpPr>
        <p:spPr>
          <a:xfrm>
            <a:off x="6172200" y="4114800"/>
            <a:ext cx="457200" cy="457200"/>
          </a:xfrm>
          <a:prstGeom prst="ellipse">
            <a:avLst/>
          </a:prstGeom>
          <a:solidFill>
            <a:schemeClr val="tx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defTabSz="914327"/>
            <a:endParaRPr lang="en-US">
              <a:solidFill>
                <a:srgbClr val="FFFFFF"/>
              </a:solidFill>
            </a:endParaRPr>
          </a:p>
        </p:txBody>
      </p:sp>
      <p:sp>
        <p:nvSpPr>
          <p:cNvPr id="27" name="Oval 26"/>
          <p:cNvSpPr/>
          <p:nvPr/>
        </p:nvSpPr>
        <p:spPr>
          <a:xfrm>
            <a:off x="6172200" y="4724400"/>
            <a:ext cx="457200" cy="457200"/>
          </a:xfrm>
          <a:prstGeom prst="ellipse">
            <a:avLst/>
          </a:prstGeom>
          <a:solidFill>
            <a:schemeClr val="tx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defTabSz="914327"/>
            <a:endParaRPr lang="en-US">
              <a:solidFill>
                <a:srgbClr val="FFFFFF"/>
              </a:solidFill>
            </a:endParaRPr>
          </a:p>
        </p:txBody>
      </p:sp>
      <p:sp>
        <p:nvSpPr>
          <p:cNvPr id="28" name="Oval 27"/>
          <p:cNvSpPr/>
          <p:nvPr/>
        </p:nvSpPr>
        <p:spPr>
          <a:xfrm>
            <a:off x="6781800" y="1676400"/>
            <a:ext cx="457200" cy="457200"/>
          </a:xfrm>
          <a:prstGeom prst="ellipse">
            <a:avLst/>
          </a:prstGeom>
          <a:solidFill>
            <a:schemeClr val="tx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defTabSz="914327"/>
            <a:endParaRPr lang="en-US">
              <a:solidFill>
                <a:srgbClr val="FFFFFF"/>
              </a:solidFill>
            </a:endParaRPr>
          </a:p>
        </p:txBody>
      </p:sp>
      <p:sp>
        <p:nvSpPr>
          <p:cNvPr id="29" name="Oval 28"/>
          <p:cNvSpPr/>
          <p:nvPr/>
        </p:nvSpPr>
        <p:spPr>
          <a:xfrm>
            <a:off x="6781800" y="2286000"/>
            <a:ext cx="457200" cy="457200"/>
          </a:xfrm>
          <a:prstGeom prst="ellipse">
            <a:avLst/>
          </a:prstGeom>
          <a:solidFill>
            <a:schemeClr val="tx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defTabSz="914327"/>
            <a:endParaRPr lang="en-US">
              <a:solidFill>
                <a:srgbClr val="FFFFFF"/>
              </a:solidFill>
            </a:endParaRPr>
          </a:p>
        </p:txBody>
      </p:sp>
      <p:sp>
        <p:nvSpPr>
          <p:cNvPr id="30" name="Oval 29"/>
          <p:cNvSpPr/>
          <p:nvPr/>
        </p:nvSpPr>
        <p:spPr>
          <a:xfrm>
            <a:off x="6781800" y="2895600"/>
            <a:ext cx="457200" cy="457200"/>
          </a:xfrm>
          <a:prstGeom prst="ellipse">
            <a:avLst/>
          </a:prstGeom>
          <a:solidFill>
            <a:schemeClr val="tx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defTabSz="914327"/>
            <a:endParaRPr lang="en-US">
              <a:solidFill>
                <a:srgbClr val="FFFFFF"/>
              </a:solidFill>
            </a:endParaRPr>
          </a:p>
        </p:txBody>
      </p:sp>
      <p:sp>
        <p:nvSpPr>
          <p:cNvPr id="31" name="Oval 30"/>
          <p:cNvSpPr/>
          <p:nvPr/>
        </p:nvSpPr>
        <p:spPr>
          <a:xfrm>
            <a:off x="6781800" y="3505200"/>
            <a:ext cx="457200" cy="457200"/>
          </a:xfrm>
          <a:prstGeom prst="ellipse">
            <a:avLst/>
          </a:prstGeom>
          <a:solidFill>
            <a:schemeClr val="tx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defTabSz="914327"/>
            <a:endParaRPr lang="en-US">
              <a:solidFill>
                <a:srgbClr val="FFFFFF"/>
              </a:solidFill>
            </a:endParaRPr>
          </a:p>
        </p:txBody>
      </p:sp>
      <p:sp>
        <p:nvSpPr>
          <p:cNvPr id="32" name="Oval 31"/>
          <p:cNvSpPr/>
          <p:nvPr/>
        </p:nvSpPr>
        <p:spPr>
          <a:xfrm>
            <a:off x="6781800" y="4114800"/>
            <a:ext cx="457200" cy="457200"/>
          </a:xfrm>
          <a:prstGeom prst="ellipse">
            <a:avLst/>
          </a:prstGeom>
          <a:solidFill>
            <a:schemeClr val="tx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defTabSz="914327"/>
            <a:endParaRPr lang="en-US">
              <a:solidFill>
                <a:srgbClr val="FFFFFF"/>
              </a:solidFill>
            </a:endParaRPr>
          </a:p>
        </p:txBody>
      </p:sp>
      <p:sp>
        <p:nvSpPr>
          <p:cNvPr id="33" name="Oval 32"/>
          <p:cNvSpPr/>
          <p:nvPr/>
        </p:nvSpPr>
        <p:spPr>
          <a:xfrm>
            <a:off x="6781800" y="4724400"/>
            <a:ext cx="457200" cy="457200"/>
          </a:xfrm>
          <a:prstGeom prst="ellipse">
            <a:avLst/>
          </a:prstGeom>
          <a:solidFill>
            <a:schemeClr val="tx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defTabSz="914327"/>
            <a:endParaRPr lang="en-US">
              <a:solidFill>
                <a:srgbClr val="FFFFFF"/>
              </a:solidFill>
            </a:endParaRPr>
          </a:p>
        </p:txBody>
      </p:sp>
      <p:sp>
        <p:nvSpPr>
          <p:cNvPr id="34" name="Oval 33"/>
          <p:cNvSpPr/>
          <p:nvPr/>
        </p:nvSpPr>
        <p:spPr>
          <a:xfrm>
            <a:off x="7391400" y="4724400"/>
            <a:ext cx="457200" cy="457200"/>
          </a:xfrm>
          <a:prstGeom prst="ellipse">
            <a:avLst/>
          </a:prstGeom>
          <a:solidFill>
            <a:schemeClr val="tx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defTabSz="914327"/>
            <a:endParaRPr lang="en-US">
              <a:solidFill>
                <a:srgbClr val="FFFFFF"/>
              </a:solidFill>
            </a:endParaRPr>
          </a:p>
        </p:txBody>
      </p:sp>
      <p:sp>
        <p:nvSpPr>
          <p:cNvPr id="35" name="Oval 34"/>
          <p:cNvSpPr/>
          <p:nvPr/>
        </p:nvSpPr>
        <p:spPr>
          <a:xfrm>
            <a:off x="7391400" y="4114800"/>
            <a:ext cx="457200" cy="457200"/>
          </a:xfrm>
          <a:prstGeom prst="ellipse">
            <a:avLst/>
          </a:prstGeom>
          <a:solidFill>
            <a:schemeClr val="tx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defTabSz="914327"/>
            <a:endParaRPr lang="en-US">
              <a:solidFill>
                <a:srgbClr val="FFFFFF"/>
              </a:solidFill>
            </a:endParaRPr>
          </a:p>
        </p:txBody>
      </p:sp>
      <p:sp>
        <p:nvSpPr>
          <p:cNvPr id="36" name="Oval 35"/>
          <p:cNvSpPr/>
          <p:nvPr/>
        </p:nvSpPr>
        <p:spPr>
          <a:xfrm>
            <a:off x="7391400" y="3505200"/>
            <a:ext cx="457200" cy="457200"/>
          </a:xfrm>
          <a:prstGeom prst="ellipse">
            <a:avLst/>
          </a:prstGeom>
          <a:solidFill>
            <a:schemeClr val="tx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defTabSz="914327"/>
            <a:endParaRPr lang="en-US">
              <a:solidFill>
                <a:srgbClr val="FFFFFF"/>
              </a:solidFill>
            </a:endParaRPr>
          </a:p>
        </p:txBody>
      </p:sp>
      <p:sp>
        <p:nvSpPr>
          <p:cNvPr id="37" name="Oval 36"/>
          <p:cNvSpPr/>
          <p:nvPr/>
        </p:nvSpPr>
        <p:spPr>
          <a:xfrm>
            <a:off x="7391400" y="2895600"/>
            <a:ext cx="457200" cy="457200"/>
          </a:xfrm>
          <a:prstGeom prst="ellipse">
            <a:avLst/>
          </a:prstGeom>
          <a:solidFill>
            <a:schemeClr val="tx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defTabSz="914327"/>
            <a:endParaRPr lang="en-US">
              <a:solidFill>
                <a:srgbClr val="FFFFFF"/>
              </a:solidFill>
            </a:endParaRPr>
          </a:p>
        </p:txBody>
      </p:sp>
      <p:sp>
        <p:nvSpPr>
          <p:cNvPr id="38" name="Oval 37"/>
          <p:cNvSpPr/>
          <p:nvPr/>
        </p:nvSpPr>
        <p:spPr>
          <a:xfrm>
            <a:off x="7391400" y="2286000"/>
            <a:ext cx="457200" cy="457200"/>
          </a:xfrm>
          <a:prstGeom prst="ellipse">
            <a:avLst/>
          </a:prstGeom>
          <a:solidFill>
            <a:schemeClr val="tx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defTabSz="914327"/>
            <a:endParaRPr lang="en-US">
              <a:solidFill>
                <a:srgbClr val="FFFFFF"/>
              </a:solidFill>
            </a:endParaRPr>
          </a:p>
        </p:txBody>
      </p:sp>
      <p:sp>
        <p:nvSpPr>
          <p:cNvPr id="39" name="Oval 38"/>
          <p:cNvSpPr/>
          <p:nvPr/>
        </p:nvSpPr>
        <p:spPr>
          <a:xfrm>
            <a:off x="7391400" y="1676400"/>
            <a:ext cx="457200" cy="457200"/>
          </a:xfrm>
          <a:prstGeom prst="ellipse">
            <a:avLst/>
          </a:prstGeom>
          <a:solidFill>
            <a:schemeClr val="tx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defTabSz="914327"/>
            <a:endParaRPr lang="en-US">
              <a:solidFill>
                <a:srgbClr val="FFFFFF"/>
              </a:solidFill>
            </a:endParaRPr>
          </a:p>
        </p:txBody>
      </p:sp>
      <p:sp>
        <p:nvSpPr>
          <p:cNvPr id="41" name="Oval 40"/>
          <p:cNvSpPr/>
          <p:nvPr/>
        </p:nvSpPr>
        <p:spPr>
          <a:xfrm>
            <a:off x="6172200" y="2286000"/>
            <a:ext cx="457200" cy="457200"/>
          </a:xfrm>
          <a:prstGeom prst="ellipse">
            <a:avLst/>
          </a:prstGeom>
          <a:solidFill>
            <a:schemeClr val="tx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defTabSz="914327"/>
            <a:endParaRPr lang="en-US">
              <a:solidFill>
                <a:srgbClr val="FFFFFF"/>
              </a:solidFill>
            </a:endParaRPr>
          </a:p>
        </p:txBody>
      </p:sp>
      <p:sp>
        <p:nvSpPr>
          <p:cNvPr id="40" name="Title 1"/>
          <p:cNvSpPr txBox="1">
            <a:spLocks/>
          </p:cNvSpPr>
          <p:nvPr/>
        </p:nvSpPr>
        <p:spPr bwMode="auto">
          <a:xfrm>
            <a:off x="2" y="664288"/>
            <a:ext cx="12191999" cy="5258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0" tIns="0" rIns="0" bIns="0" numCol="1" anchor="t" anchorCtr="0" compatLnSpc="1">
            <a:prstTxWarp prst="textNoShape">
              <a:avLst/>
            </a:prstTxWarp>
            <a:spAutoFit/>
          </a:bodyPr>
          <a:lstStyle>
            <a:lvl1pPr algn="l" defTabSz="1304925" rtl="0" eaLnBrk="1" fontAlgn="base" hangingPunct="1">
              <a:lnSpc>
                <a:spcPct val="80000"/>
              </a:lnSpc>
              <a:spcBef>
                <a:spcPct val="0"/>
              </a:spcBef>
              <a:spcAft>
                <a:spcPct val="0"/>
              </a:spcAft>
              <a:defRPr sz="4500" kern="1200">
                <a:solidFill>
                  <a:srgbClr val="4C4C4C"/>
                </a:solidFill>
                <a:latin typeface="BentonSans Book"/>
                <a:ea typeface="ＭＳ Ｐゴシック" charset="0"/>
                <a:cs typeface="BentonSans Book"/>
              </a:defRPr>
            </a:lvl1pPr>
            <a:lvl2pPr algn="l" defTabSz="1304925" rtl="0" eaLnBrk="1" fontAlgn="base" hangingPunct="1">
              <a:lnSpc>
                <a:spcPct val="90000"/>
              </a:lnSpc>
              <a:spcBef>
                <a:spcPct val="0"/>
              </a:spcBef>
              <a:spcAft>
                <a:spcPct val="0"/>
              </a:spcAft>
              <a:defRPr sz="4500">
                <a:solidFill>
                  <a:srgbClr val="4C4C4C"/>
                </a:solidFill>
                <a:latin typeface="BentonSans Book" charset="0"/>
                <a:ea typeface="ＭＳ Ｐゴシック" charset="0"/>
              </a:defRPr>
            </a:lvl2pPr>
            <a:lvl3pPr algn="l" defTabSz="1304925" rtl="0" eaLnBrk="1" fontAlgn="base" hangingPunct="1">
              <a:lnSpc>
                <a:spcPct val="90000"/>
              </a:lnSpc>
              <a:spcBef>
                <a:spcPct val="0"/>
              </a:spcBef>
              <a:spcAft>
                <a:spcPct val="0"/>
              </a:spcAft>
              <a:defRPr sz="4500">
                <a:solidFill>
                  <a:srgbClr val="4C4C4C"/>
                </a:solidFill>
                <a:latin typeface="BentonSans Book" charset="0"/>
                <a:ea typeface="ＭＳ Ｐゴシック" charset="0"/>
              </a:defRPr>
            </a:lvl3pPr>
            <a:lvl4pPr algn="l" defTabSz="1304925" rtl="0" eaLnBrk="1" fontAlgn="base" hangingPunct="1">
              <a:lnSpc>
                <a:spcPct val="90000"/>
              </a:lnSpc>
              <a:spcBef>
                <a:spcPct val="0"/>
              </a:spcBef>
              <a:spcAft>
                <a:spcPct val="0"/>
              </a:spcAft>
              <a:defRPr sz="4500">
                <a:solidFill>
                  <a:srgbClr val="4C4C4C"/>
                </a:solidFill>
                <a:latin typeface="BentonSans Book" charset="0"/>
                <a:ea typeface="ＭＳ Ｐゴシック" charset="0"/>
              </a:defRPr>
            </a:lvl4pPr>
            <a:lvl5pPr algn="l" defTabSz="1304925" rtl="0" eaLnBrk="1" fontAlgn="base" hangingPunct="1">
              <a:lnSpc>
                <a:spcPct val="90000"/>
              </a:lnSpc>
              <a:spcBef>
                <a:spcPct val="0"/>
              </a:spcBef>
              <a:spcAft>
                <a:spcPct val="0"/>
              </a:spcAft>
              <a:defRPr sz="4500">
                <a:solidFill>
                  <a:srgbClr val="4C4C4C"/>
                </a:solidFill>
                <a:latin typeface="BentonSans Book" charset="0"/>
                <a:ea typeface="ＭＳ Ｐゴシック" charset="0"/>
              </a:defRPr>
            </a:lvl5pPr>
            <a:lvl6pPr marL="457200" algn="l" defTabSz="1304925" rtl="0" eaLnBrk="1" fontAlgn="base" hangingPunct="1">
              <a:lnSpc>
                <a:spcPct val="90000"/>
              </a:lnSpc>
              <a:spcBef>
                <a:spcPct val="0"/>
              </a:spcBef>
              <a:spcAft>
                <a:spcPct val="0"/>
              </a:spcAft>
              <a:defRPr sz="4500">
                <a:solidFill>
                  <a:srgbClr val="4C4C4C"/>
                </a:solidFill>
                <a:latin typeface="BentonSans Book" charset="0"/>
                <a:ea typeface="ＭＳ Ｐゴシック" charset="0"/>
              </a:defRPr>
            </a:lvl6pPr>
            <a:lvl7pPr marL="914400" algn="l" defTabSz="1304925" rtl="0" eaLnBrk="1" fontAlgn="base" hangingPunct="1">
              <a:lnSpc>
                <a:spcPct val="90000"/>
              </a:lnSpc>
              <a:spcBef>
                <a:spcPct val="0"/>
              </a:spcBef>
              <a:spcAft>
                <a:spcPct val="0"/>
              </a:spcAft>
              <a:defRPr sz="4500">
                <a:solidFill>
                  <a:srgbClr val="4C4C4C"/>
                </a:solidFill>
                <a:latin typeface="BentonSans Book" charset="0"/>
                <a:ea typeface="ＭＳ Ｐゴシック" charset="0"/>
              </a:defRPr>
            </a:lvl7pPr>
            <a:lvl8pPr marL="1371600" algn="l" defTabSz="1304925" rtl="0" eaLnBrk="1" fontAlgn="base" hangingPunct="1">
              <a:lnSpc>
                <a:spcPct val="90000"/>
              </a:lnSpc>
              <a:spcBef>
                <a:spcPct val="0"/>
              </a:spcBef>
              <a:spcAft>
                <a:spcPct val="0"/>
              </a:spcAft>
              <a:defRPr sz="4500">
                <a:solidFill>
                  <a:srgbClr val="4C4C4C"/>
                </a:solidFill>
                <a:latin typeface="BentonSans Book" charset="0"/>
                <a:ea typeface="ＭＳ Ｐゴシック" charset="0"/>
              </a:defRPr>
            </a:lvl8pPr>
            <a:lvl9pPr marL="1828800" algn="l" defTabSz="1304925" rtl="0" eaLnBrk="1" fontAlgn="base" hangingPunct="1">
              <a:lnSpc>
                <a:spcPct val="90000"/>
              </a:lnSpc>
              <a:spcBef>
                <a:spcPct val="0"/>
              </a:spcBef>
              <a:spcAft>
                <a:spcPct val="0"/>
              </a:spcAft>
              <a:defRPr sz="4500">
                <a:solidFill>
                  <a:srgbClr val="4C4C4C"/>
                </a:solidFill>
                <a:latin typeface="BentonSans Book" charset="0"/>
                <a:ea typeface="ＭＳ Ｐゴシック" charset="0"/>
              </a:defRPr>
            </a:lvl9pPr>
          </a:lstStyle>
          <a:p>
            <a:pPr algn="ctr" defTabSz="1087351"/>
            <a:r>
              <a:rPr lang="en-US" sz="4167" dirty="0"/>
              <a:t>Color (Value)</a:t>
            </a:r>
          </a:p>
        </p:txBody>
      </p:sp>
    </p:spTree>
    <p:extLst>
      <p:ext uri="{BB962C8B-B14F-4D97-AF65-F5344CB8AC3E}">
        <p14:creationId xmlns:p14="http://schemas.microsoft.com/office/powerpoint/2010/main" val="350558505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val 3"/>
          <p:cNvSpPr/>
          <p:nvPr/>
        </p:nvSpPr>
        <p:spPr>
          <a:xfrm>
            <a:off x="4343400" y="1676400"/>
            <a:ext cx="457200" cy="457200"/>
          </a:xfrm>
          <a:prstGeom prst="ellipse">
            <a:avLst/>
          </a:prstGeom>
          <a:solidFill>
            <a:schemeClr val="tx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defTabSz="914327"/>
            <a:endParaRPr lang="en-US">
              <a:solidFill>
                <a:srgbClr val="FFFFFF"/>
              </a:solidFill>
            </a:endParaRPr>
          </a:p>
        </p:txBody>
      </p:sp>
      <p:sp>
        <p:nvSpPr>
          <p:cNvPr id="5" name="Oval 4"/>
          <p:cNvSpPr/>
          <p:nvPr/>
        </p:nvSpPr>
        <p:spPr>
          <a:xfrm>
            <a:off x="4343400" y="2286000"/>
            <a:ext cx="457200" cy="457200"/>
          </a:xfrm>
          <a:prstGeom prst="ellipse">
            <a:avLst/>
          </a:prstGeom>
          <a:solidFill>
            <a:schemeClr val="tx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defTabSz="914327"/>
            <a:endParaRPr lang="en-US">
              <a:solidFill>
                <a:srgbClr val="FFFFFF"/>
              </a:solidFill>
            </a:endParaRPr>
          </a:p>
        </p:txBody>
      </p:sp>
      <p:sp>
        <p:nvSpPr>
          <p:cNvPr id="6" name="Oval 5"/>
          <p:cNvSpPr/>
          <p:nvPr/>
        </p:nvSpPr>
        <p:spPr>
          <a:xfrm>
            <a:off x="4343400" y="2895600"/>
            <a:ext cx="457200" cy="457200"/>
          </a:xfrm>
          <a:prstGeom prst="ellipse">
            <a:avLst/>
          </a:prstGeom>
          <a:solidFill>
            <a:schemeClr val="tx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defTabSz="914327"/>
            <a:endParaRPr lang="en-US">
              <a:solidFill>
                <a:srgbClr val="FFFFFF"/>
              </a:solidFill>
            </a:endParaRPr>
          </a:p>
        </p:txBody>
      </p:sp>
      <p:sp>
        <p:nvSpPr>
          <p:cNvPr id="7" name="Oval 6"/>
          <p:cNvSpPr/>
          <p:nvPr/>
        </p:nvSpPr>
        <p:spPr>
          <a:xfrm>
            <a:off x="4343400" y="3505200"/>
            <a:ext cx="457200" cy="457200"/>
          </a:xfrm>
          <a:prstGeom prst="ellipse">
            <a:avLst/>
          </a:prstGeom>
          <a:solidFill>
            <a:schemeClr val="tx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defTabSz="914327"/>
            <a:endParaRPr lang="en-US">
              <a:solidFill>
                <a:srgbClr val="FFFFFF"/>
              </a:solidFill>
            </a:endParaRPr>
          </a:p>
        </p:txBody>
      </p:sp>
      <p:sp>
        <p:nvSpPr>
          <p:cNvPr id="8" name="Oval 7"/>
          <p:cNvSpPr/>
          <p:nvPr/>
        </p:nvSpPr>
        <p:spPr>
          <a:xfrm>
            <a:off x="4343400" y="4114800"/>
            <a:ext cx="457200" cy="457200"/>
          </a:xfrm>
          <a:prstGeom prst="ellipse">
            <a:avLst/>
          </a:prstGeom>
          <a:solidFill>
            <a:schemeClr val="tx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defTabSz="914327"/>
            <a:endParaRPr lang="en-US">
              <a:solidFill>
                <a:srgbClr val="FFFFFF"/>
              </a:solidFill>
            </a:endParaRPr>
          </a:p>
        </p:txBody>
      </p:sp>
      <p:sp>
        <p:nvSpPr>
          <p:cNvPr id="9" name="Oval 8"/>
          <p:cNvSpPr/>
          <p:nvPr/>
        </p:nvSpPr>
        <p:spPr>
          <a:xfrm>
            <a:off x="4343400" y="4724400"/>
            <a:ext cx="457200" cy="457200"/>
          </a:xfrm>
          <a:prstGeom prst="ellipse">
            <a:avLst/>
          </a:prstGeom>
          <a:solidFill>
            <a:schemeClr val="tx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defTabSz="914327"/>
            <a:endParaRPr lang="en-US">
              <a:solidFill>
                <a:srgbClr val="FFFFFF"/>
              </a:solidFill>
            </a:endParaRPr>
          </a:p>
        </p:txBody>
      </p:sp>
      <p:sp>
        <p:nvSpPr>
          <p:cNvPr id="10" name="Oval 9"/>
          <p:cNvSpPr/>
          <p:nvPr/>
        </p:nvSpPr>
        <p:spPr>
          <a:xfrm>
            <a:off x="4953000" y="1676400"/>
            <a:ext cx="457200" cy="457200"/>
          </a:xfrm>
          <a:prstGeom prst="ellipse">
            <a:avLst/>
          </a:prstGeom>
          <a:solidFill>
            <a:schemeClr val="tx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defTabSz="914327"/>
            <a:endParaRPr lang="en-US">
              <a:solidFill>
                <a:srgbClr val="FFFFFF"/>
              </a:solidFill>
            </a:endParaRPr>
          </a:p>
        </p:txBody>
      </p:sp>
      <p:sp>
        <p:nvSpPr>
          <p:cNvPr id="11" name="Oval 10"/>
          <p:cNvSpPr/>
          <p:nvPr/>
        </p:nvSpPr>
        <p:spPr>
          <a:xfrm>
            <a:off x="4953000" y="2286000"/>
            <a:ext cx="457200" cy="457200"/>
          </a:xfrm>
          <a:prstGeom prst="ellipse">
            <a:avLst/>
          </a:prstGeom>
          <a:solidFill>
            <a:schemeClr val="tx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defTabSz="914327"/>
            <a:endParaRPr lang="en-US">
              <a:solidFill>
                <a:srgbClr val="FFFFFF"/>
              </a:solidFill>
            </a:endParaRPr>
          </a:p>
        </p:txBody>
      </p:sp>
      <p:sp>
        <p:nvSpPr>
          <p:cNvPr id="12" name="Oval 11"/>
          <p:cNvSpPr/>
          <p:nvPr/>
        </p:nvSpPr>
        <p:spPr>
          <a:xfrm>
            <a:off x="4953000" y="2895600"/>
            <a:ext cx="457200" cy="457200"/>
          </a:xfrm>
          <a:prstGeom prst="ellipse">
            <a:avLst/>
          </a:prstGeom>
          <a:solidFill>
            <a:schemeClr val="tx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defTabSz="914327"/>
            <a:endParaRPr lang="en-US">
              <a:solidFill>
                <a:srgbClr val="FFFFFF"/>
              </a:solidFill>
            </a:endParaRPr>
          </a:p>
        </p:txBody>
      </p:sp>
      <p:sp>
        <p:nvSpPr>
          <p:cNvPr id="13" name="Oval 12"/>
          <p:cNvSpPr/>
          <p:nvPr/>
        </p:nvSpPr>
        <p:spPr>
          <a:xfrm>
            <a:off x="4953000" y="3505200"/>
            <a:ext cx="457200" cy="457200"/>
          </a:xfrm>
          <a:prstGeom prst="ellipse">
            <a:avLst/>
          </a:prstGeom>
          <a:solidFill>
            <a:schemeClr val="tx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defTabSz="914327"/>
            <a:endParaRPr lang="en-US">
              <a:solidFill>
                <a:srgbClr val="FFFFFF"/>
              </a:solidFill>
            </a:endParaRPr>
          </a:p>
        </p:txBody>
      </p:sp>
      <p:sp>
        <p:nvSpPr>
          <p:cNvPr id="14" name="Oval 13"/>
          <p:cNvSpPr/>
          <p:nvPr/>
        </p:nvSpPr>
        <p:spPr>
          <a:xfrm>
            <a:off x="4953000" y="4114800"/>
            <a:ext cx="457200" cy="457200"/>
          </a:xfrm>
          <a:prstGeom prst="ellipse">
            <a:avLst/>
          </a:prstGeom>
          <a:solidFill>
            <a:schemeClr val="tx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defTabSz="914327"/>
            <a:endParaRPr lang="en-US">
              <a:solidFill>
                <a:srgbClr val="FFFFFF"/>
              </a:solidFill>
            </a:endParaRPr>
          </a:p>
        </p:txBody>
      </p:sp>
      <p:sp>
        <p:nvSpPr>
          <p:cNvPr id="15" name="Oval 14"/>
          <p:cNvSpPr/>
          <p:nvPr/>
        </p:nvSpPr>
        <p:spPr>
          <a:xfrm>
            <a:off x="4953000" y="4724400"/>
            <a:ext cx="457200" cy="457200"/>
          </a:xfrm>
          <a:prstGeom prst="ellipse">
            <a:avLst/>
          </a:prstGeom>
          <a:solidFill>
            <a:schemeClr val="tx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defTabSz="914327"/>
            <a:endParaRPr lang="en-US">
              <a:solidFill>
                <a:srgbClr val="FFFFFF"/>
              </a:solidFill>
            </a:endParaRPr>
          </a:p>
        </p:txBody>
      </p:sp>
      <p:sp>
        <p:nvSpPr>
          <p:cNvPr id="16" name="Oval 15"/>
          <p:cNvSpPr/>
          <p:nvPr/>
        </p:nvSpPr>
        <p:spPr>
          <a:xfrm>
            <a:off x="5562600" y="4724400"/>
            <a:ext cx="457200" cy="457200"/>
          </a:xfrm>
          <a:prstGeom prst="ellipse">
            <a:avLst/>
          </a:prstGeom>
          <a:solidFill>
            <a:schemeClr val="tx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defTabSz="914327"/>
            <a:endParaRPr lang="en-US">
              <a:solidFill>
                <a:srgbClr val="FFFFFF"/>
              </a:solidFill>
            </a:endParaRPr>
          </a:p>
        </p:txBody>
      </p:sp>
      <p:sp>
        <p:nvSpPr>
          <p:cNvPr id="17" name="Oval 16"/>
          <p:cNvSpPr/>
          <p:nvPr/>
        </p:nvSpPr>
        <p:spPr>
          <a:xfrm>
            <a:off x="5562600" y="4114800"/>
            <a:ext cx="457200" cy="457200"/>
          </a:xfrm>
          <a:prstGeom prst="ellipse">
            <a:avLst/>
          </a:prstGeom>
          <a:solidFill>
            <a:schemeClr val="tx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defTabSz="914327"/>
            <a:endParaRPr lang="en-US">
              <a:solidFill>
                <a:srgbClr val="FFFFFF"/>
              </a:solidFill>
            </a:endParaRPr>
          </a:p>
        </p:txBody>
      </p:sp>
      <p:sp>
        <p:nvSpPr>
          <p:cNvPr id="18" name="Oval 17"/>
          <p:cNvSpPr/>
          <p:nvPr/>
        </p:nvSpPr>
        <p:spPr>
          <a:xfrm>
            <a:off x="5562600" y="3505200"/>
            <a:ext cx="457200" cy="457200"/>
          </a:xfrm>
          <a:prstGeom prst="ellipse">
            <a:avLst/>
          </a:prstGeom>
          <a:solidFill>
            <a:schemeClr val="tx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defTabSz="914327"/>
            <a:endParaRPr lang="en-US">
              <a:solidFill>
                <a:srgbClr val="FFFFFF"/>
              </a:solidFill>
            </a:endParaRPr>
          </a:p>
        </p:txBody>
      </p:sp>
      <p:sp>
        <p:nvSpPr>
          <p:cNvPr id="19" name="Oval 18"/>
          <p:cNvSpPr/>
          <p:nvPr/>
        </p:nvSpPr>
        <p:spPr>
          <a:xfrm>
            <a:off x="5562600" y="2895600"/>
            <a:ext cx="457200" cy="457200"/>
          </a:xfrm>
          <a:prstGeom prst="ellipse">
            <a:avLst/>
          </a:prstGeom>
          <a:solidFill>
            <a:schemeClr val="tx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defTabSz="914327"/>
            <a:endParaRPr lang="en-US">
              <a:solidFill>
                <a:srgbClr val="FFFFFF"/>
              </a:solidFill>
            </a:endParaRPr>
          </a:p>
        </p:txBody>
      </p:sp>
      <p:sp>
        <p:nvSpPr>
          <p:cNvPr id="20" name="Oval 19"/>
          <p:cNvSpPr/>
          <p:nvPr/>
        </p:nvSpPr>
        <p:spPr>
          <a:xfrm>
            <a:off x="5562600" y="2286000"/>
            <a:ext cx="457200" cy="457200"/>
          </a:xfrm>
          <a:prstGeom prst="ellipse">
            <a:avLst/>
          </a:prstGeom>
          <a:solidFill>
            <a:schemeClr val="tx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defTabSz="914327"/>
            <a:endParaRPr lang="en-US">
              <a:solidFill>
                <a:srgbClr val="FFFFFF"/>
              </a:solidFill>
            </a:endParaRPr>
          </a:p>
        </p:txBody>
      </p:sp>
      <p:sp>
        <p:nvSpPr>
          <p:cNvPr id="21" name="Oval 20"/>
          <p:cNvSpPr/>
          <p:nvPr/>
        </p:nvSpPr>
        <p:spPr>
          <a:xfrm>
            <a:off x="5562600" y="1676400"/>
            <a:ext cx="457200" cy="457200"/>
          </a:xfrm>
          <a:prstGeom prst="ellipse">
            <a:avLst/>
          </a:prstGeom>
          <a:solidFill>
            <a:schemeClr val="tx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defTabSz="914327"/>
            <a:endParaRPr lang="en-US">
              <a:solidFill>
                <a:srgbClr val="FFFFFF"/>
              </a:solidFill>
            </a:endParaRPr>
          </a:p>
        </p:txBody>
      </p:sp>
      <p:sp>
        <p:nvSpPr>
          <p:cNvPr id="22" name="Oval 21"/>
          <p:cNvSpPr/>
          <p:nvPr/>
        </p:nvSpPr>
        <p:spPr>
          <a:xfrm>
            <a:off x="6172200" y="1676400"/>
            <a:ext cx="457200" cy="457200"/>
          </a:xfrm>
          <a:prstGeom prst="ellipse">
            <a:avLst/>
          </a:prstGeom>
          <a:solidFill>
            <a:schemeClr val="tx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defTabSz="914327"/>
            <a:endParaRPr lang="en-US">
              <a:solidFill>
                <a:srgbClr val="FFFFFF"/>
              </a:solidFill>
            </a:endParaRPr>
          </a:p>
        </p:txBody>
      </p:sp>
      <p:sp>
        <p:nvSpPr>
          <p:cNvPr id="23" name="Oval 22"/>
          <p:cNvSpPr/>
          <p:nvPr/>
        </p:nvSpPr>
        <p:spPr>
          <a:xfrm>
            <a:off x="6172200" y="2895600"/>
            <a:ext cx="457200" cy="457200"/>
          </a:xfrm>
          <a:prstGeom prst="ellipse">
            <a:avLst/>
          </a:prstGeom>
          <a:solidFill>
            <a:schemeClr val="tx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defTabSz="914327"/>
            <a:endParaRPr lang="en-US">
              <a:solidFill>
                <a:srgbClr val="FFFFFF"/>
              </a:solidFill>
            </a:endParaRPr>
          </a:p>
        </p:txBody>
      </p:sp>
      <p:sp>
        <p:nvSpPr>
          <p:cNvPr id="25" name="Oval 24"/>
          <p:cNvSpPr/>
          <p:nvPr/>
        </p:nvSpPr>
        <p:spPr>
          <a:xfrm>
            <a:off x="6172200" y="3505200"/>
            <a:ext cx="457200" cy="457200"/>
          </a:xfrm>
          <a:prstGeom prst="ellipse">
            <a:avLst/>
          </a:prstGeom>
          <a:solidFill>
            <a:schemeClr val="tx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defTabSz="914327"/>
            <a:endParaRPr lang="en-US">
              <a:solidFill>
                <a:srgbClr val="FFFFFF"/>
              </a:solidFill>
            </a:endParaRPr>
          </a:p>
        </p:txBody>
      </p:sp>
      <p:sp>
        <p:nvSpPr>
          <p:cNvPr id="26" name="Oval 25"/>
          <p:cNvSpPr/>
          <p:nvPr/>
        </p:nvSpPr>
        <p:spPr>
          <a:xfrm>
            <a:off x="6172200" y="4114800"/>
            <a:ext cx="457200" cy="457200"/>
          </a:xfrm>
          <a:prstGeom prst="ellipse">
            <a:avLst/>
          </a:prstGeom>
          <a:solidFill>
            <a:schemeClr val="tx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defTabSz="914327"/>
            <a:endParaRPr lang="en-US">
              <a:solidFill>
                <a:srgbClr val="FFFFFF"/>
              </a:solidFill>
            </a:endParaRPr>
          </a:p>
        </p:txBody>
      </p:sp>
      <p:sp>
        <p:nvSpPr>
          <p:cNvPr id="27" name="Oval 26"/>
          <p:cNvSpPr/>
          <p:nvPr/>
        </p:nvSpPr>
        <p:spPr>
          <a:xfrm>
            <a:off x="6172200" y="4724400"/>
            <a:ext cx="457200" cy="457200"/>
          </a:xfrm>
          <a:prstGeom prst="ellipse">
            <a:avLst/>
          </a:prstGeom>
          <a:solidFill>
            <a:schemeClr val="tx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defTabSz="914327"/>
            <a:endParaRPr lang="en-US">
              <a:solidFill>
                <a:srgbClr val="FFFFFF"/>
              </a:solidFill>
            </a:endParaRPr>
          </a:p>
        </p:txBody>
      </p:sp>
      <p:sp>
        <p:nvSpPr>
          <p:cNvPr id="28" name="Oval 27"/>
          <p:cNvSpPr/>
          <p:nvPr/>
        </p:nvSpPr>
        <p:spPr>
          <a:xfrm>
            <a:off x="6781800" y="1676400"/>
            <a:ext cx="457200" cy="457200"/>
          </a:xfrm>
          <a:prstGeom prst="ellipse">
            <a:avLst/>
          </a:prstGeom>
          <a:solidFill>
            <a:schemeClr val="tx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defTabSz="914327"/>
            <a:endParaRPr lang="en-US">
              <a:solidFill>
                <a:srgbClr val="FFFFFF"/>
              </a:solidFill>
            </a:endParaRPr>
          </a:p>
        </p:txBody>
      </p:sp>
      <p:sp>
        <p:nvSpPr>
          <p:cNvPr id="29" name="Oval 28"/>
          <p:cNvSpPr/>
          <p:nvPr/>
        </p:nvSpPr>
        <p:spPr>
          <a:xfrm>
            <a:off x="6781800" y="2286000"/>
            <a:ext cx="457200" cy="457200"/>
          </a:xfrm>
          <a:prstGeom prst="ellipse">
            <a:avLst/>
          </a:prstGeom>
          <a:solidFill>
            <a:schemeClr val="tx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defTabSz="914327"/>
            <a:endParaRPr lang="en-US">
              <a:solidFill>
                <a:srgbClr val="FFFFFF"/>
              </a:solidFill>
            </a:endParaRPr>
          </a:p>
        </p:txBody>
      </p:sp>
      <p:sp>
        <p:nvSpPr>
          <p:cNvPr id="30" name="Oval 29"/>
          <p:cNvSpPr/>
          <p:nvPr/>
        </p:nvSpPr>
        <p:spPr>
          <a:xfrm>
            <a:off x="6781800" y="2895600"/>
            <a:ext cx="457200" cy="457200"/>
          </a:xfrm>
          <a:prstGeom prst="ellipse">
            <a:avLst/>
          </a:prstGeom>
          <a:solidFill>
            <a:schemeClr val="tx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defTabSz="914327"/>
            <a:endParaRPr lang="en-US">
              <a:solidFill>
                <a:srgbClr val="FFFFFF"/>
              </a:solidFill>
            </a:endParaRPr>
          </a:p>
        </p:txBody>
      </p:sp>
      <p:sp>
        <p:nvSpPr>
          <p:cNvPr id="31" name="Oval 30"/>
          <p:cNvSpPr/>
          <p:nvPr/>
        </p:nvSpPr>
        <p:spPr>
          <a:xfrm>
            <a:off x="6781800" y="3505200"/>
            <a:ext cx="457200" cy="457200"/>
          </a:xfrm>
          <a:prstGeom prst="ellipse">
            <a:avLst/>
          </a:prstGeom>
          <a:solidFill>
            <a:schemeClr val="tx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defTabSz="914327"/>
            <a:endParaRPr lang="en-US">
              <a:solidFill>
                <a:srgbClr val="FFFFFF"/>
              </a:solidFill>
            </a:endParaRPr>
          </a:p>
        </p:txBody>
      </p:sp>
      <p:sp>
        <p:nvSpPr>
          <p:cNvPr id="32" name="Oval 31"/>
          <p:cNvSpPr/>
          <p:nvPr/>
        </p:nvSpPr>
        <p:spPr>
          <a:xfrm>
            <a:off x="6781800" y="4114800"/>
            <a:ext cx="457200" cy="457200"/>
          </a:xfrm>
          <a:prstGeom prst="ellipse">
            <a:avLst/>
          </a:prstGeom>
          <a:solidFill>
            <a:schemeClr val="tx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defTabSz="914327"/>
            <a:endParaRPr lang="en-US">
              <a:solidFill>
                <a:srgbClr val="5B6591"/>
              </a:solidFill>
            </a:endParaRPr>
          </a:p>
        </p:txBody>
      </p:sp>
      <p:sp>
        <p:nvSpPr>
          <p:cNvPr id="33" name="Oval 32"/>
          <p:cNvSpPr/>
          <p:nvPr/>
        </p:nvSpPr>
        <p:spPr>
          <a:xfrm>
            <a:off x="6781800" y="4724400"/>
            <a:ext cx="457200" cy="457200"/>
          </a:xfrm>
          <a:prstGeom prst="ellipse">
            <a:avLst/>
          </a:prstGeom>
          <a:solidFill>
            <a:schemeClr val="tx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defTabSz="914327"/>
            <a:endParaRPr lang="en-US">
              <a:solidFill>
                <a:srgbClr val="FFFFFF"/>
              </a:solidFill>
            </a:endParaRPr>
          </a:p>
        </p:txBody>
      </p:sp>
      <p:sp>
        <p:nvSpPr>
          <p:cNvPr id="34" name="Oval 33"/>
          <p:cNvSpPr/>
          <p:nvPr/>
        </p:nvSpPr>
        <p:spPr>
          <a:xfrm>
            <a:off x="7391400" y="4724400"/>
            <a:ext cx="457200" cy="457200"/>
          </a:xfrm>
          <a:prstGeom prst="ellipse">
            <a:avLst/>
          </a:prstGeom>
          <a:solidFill>
            <a:schemeClr val="tx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defTabSz="914327"/>
            <a:endParaRPr lang="en-US">
              <a:solidFill>
                <a:srgbClr val="FFFFFF"/>
              </a:solidFill>
            </a:endParaRPr>
          </a:p>
        </p:txBody>
      </p:sp>
      <p:sp>
        <p:nvSpPr>
          <p:cNvPr id="35" name="Oval 34"/>
          <p:cNvSpPr/>
          <p:nvPr/>
        </p:nvSpPr>
        <p:spPr>
          <a:xfrm>
            <a:off x="7391400" y="4114800"/>
            <a:ext cx="457200" cy="457200"/>
          </a:xfrm>
          <a:prstGeom prst="ellipse">
            <a:avLst/>
          </a:prstGeom>
          <a:solidFill>
            <a:srgbClr val="B2B7C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defTabSz="914327"/>
            <a:endParaRPr lang="en-US">
              <a:solidFill>
                <a:srgbClr val="A5ABC7"/>
              </a:solidFill>
            </a:endParaRPr>
          </a:p>
        </p:txBody>
      </p:sp>
      <p:sp>
        <p:nvSpPr>
          <p:cNvPr id="36" name="Oval 35"/>
          <p:cNvSpPr/>
          <p:nvPr/>
        </p:nvSpPr>
        <p:spPr>
          <a:xfrm>
            <a:off x="7391400" y="3505200"/>
            <a:ext cx="457200" cy="457200"/>
          </a:xfrm>
          <a:prstGeom prst="ellipse">
            <a:avLst/>
          </a:prstGeom>
          <a:solidFill>
            <a:schemeClr val="tx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defTabSz="914327"/>
            <a:endParaRPr lang="en-US">
              <a:solidFill>
                <a:srgbClr val="FFFFFF"/>
              </a:solidFill>
            </a:endParaRPr>
          </a:p>
        </p:txBody>
      </p:sp>
      <p:sp>
        <p:nvSpPr>
          <p:cNvPr id="37" name="Oval 36"/>
          <p:cNvSpPr/>
          <p:nvPr/>
        </p:nvSpPr>
        <p:spPr>
          <a:xfrm>
            <a:off x="7391400" y="2895600"/>
            <a:ext cx="457200" cy="457200"/>
          </a:xfrm>
          <a:prstGeom prst="ellipse">
            <a:avLst/>
          </a:prstGeom>
          <a:solidFill>
            <a:schemeClr val="tx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defTabSz="914327"/>
            <a:endParaRPr lang="en-US">
              <a:solidFill>
                <a:srgbClr val="FFFFFF"/>
              </a:solidFill>
            </a:endParaRPr>
          </a:p>
        </p:txBody>
      </p:sp>
      <p:sp>
        <p:nvSpPr>
          <p:cNvPr id="38" name="Oval 37"/>
          <p:cNvSpPr/>
          <p:nvPr/>
        </p:nvSpPr>
        <p:spPr>
          <a:xfrm>
            <a:off x="7391400" y="2286000"/>
            <a:ext cx="457200" cy="457200"/>
          </a:xfrm>
          <a:prstGeom prst="ellipse">
            <a:avLst/>
          </a:prstGeom>
          <a:solidFill>
            <a:schemeClr val="tx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defTabSz="914327"/>
            <a:endParaRPr lang="en-US">
              <a:solidFill>
                <a:srgbClr val="FFFFFF"/>
              </a:solidFill>
            </a:endParaRPr>
          </a:p>
        </p:txBody>
      </p:sp>
      <p:sp>
        <p:nvSpPr>
          <p:cNvPr id="39" name="Oval 38"/>
          <p:cNvSpPr/>
          <p:nvPr/>
        </p:nvSpPr>
        <p:spPr>
          <a:xfrm>
            <a:off x="7391400" y="1676400"/>
            <a:ext cx="457200" cy="457200"/>
          </a:xfrm>
          <a:prstGeom prst="ellipse">
            <a:avLst/>
          </a:prstGeom>
          <a:solidFill>
            <a:schemeClr val="tx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defTabSz="914327"/>
            <a:endParaRPr lang="en-US">
              <a:solidFill>
                <a:srgbClr val="FFFFFF"/>
              </a:solidFill>
            </a:endParaRPr>
          </a:p>
        </p:txBody>
      </p:sp>
      <p:sp>
        <p:nvSpPr>
          <p:cNvPr id="41" name="Oval 40"/>
          <p:cNvSpPr/>
          <p:nvPr/>
        </p:nvSpPr>
        <p:spPr>
          <a:xfrm>
            <a:off x="6172200" y="2286000"/>
            <a:ext cx="457200" cy="457200"/>
          </a:xfrm>
          <a:prstGeom prst="ellipse">
            <a:avLst/>
          </a:prstGeom>
          <a:solidFill>
            <a:schemeClr val="tx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defTabSz="914327"/>
            <a:endParaRPr lang="en-US">
              <a:solidFill>
                <a:srgbClr val="FFFFFF"/>
              </a:solidFill>
            </a:endParaRPr>
          </a:p>
        </p:txBody>
      </p:sp>
      <p:sp>
        <p:nvSpPr>
          <p:cNvPr id="40" name="Title 1"/>
          <p:cNvSpPr txBox="1">
            <a:spLocks/>
          </p:cNvSpPr>
          <p:nvPr/>
        </p:nvSpPr>
        <p:spPr bwMode="auto">
          <a:xfrm>
            <a:off x="2" y="664288"/>
            <a:ext cx="12191999" cy="5258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0" tIns="0" rIns="0" bIns="0" numCol="1" anchor="t" anchorCtr="0" compatLnSpc="1">
            <a:prstTxWarp prst="textNoShape">
              <a:avLst/>
            </a:prstTxWarp>
            <a:spAutoFit/>
          </a:bodyPr>
          <a:lstStyle>
            <a:lvl1pPr algn="l" defTabSz="1304925" rtl="0" eaLnBrk="1" fontAlgn="base" hangingPunct="1">
              <a:lnSpc>
                <a:spcPct val="80000"/>
              </a:lnSpc>
              <a:spcBef>
                <a:spcPct val="0"/>
              </a:spcBef>
              <a:spcAft>
                <a:spcPct val="0"/>
              </a:spcAft>
              <a:defRPr sz="4500" kern="1200">
                <a:solidFill>
                  <a:srgbClr val="4C4C4C"/>
                </a:solidFill>
                <a:latin typeface="BentonSans Book"/>
                <a:ea typeface="ＭＳ Ｐゴシック" charset="0"/>
                <a:cs typeface="BentonSans Book"/>
              </a:defRPr>
            </a:lvl1pPr>
            <a:lvl2pPr algn="l" defTabSz="1304925" rtl="0" eaLnBrk="1" fontAlgn="base" hangingPunct="1">
              <a:lnSpc>
                <a:spcPct val="90000"/>
              </a:lnSpc>
              <a:spcBef>
                <a:spcPct val="0"/>
              </a:spcBef>
              <a:spcAft>
                <a:spcPct val="0"/>
              </a:spcAft>
              <a:defRPr sz="4500">
                <a:solidFill>
                  <a:srgbClr val="4C4C4C"/>
                </a:solidFill>
                <a:latin typeface="BentonSans Book" charset="0"/>
                <a:ea typeface="ＭＳ Ｐゴシック" charset="0"/>
              </a:defRPr>
            </a:lvl2pPr>
            <a:lvl3pPr algn="l" defTabSz="1304925" rtl="0" eaLnBrk="1" fontAlgn="base" hangingPunct="1">
              <a:lnSpc>
                <a:spcPct val="90000"/>
              </a:lnSpc>
              <a:spcBef>
                <a:spcPct val="0"/>
              </a:spcBef>
              <a:spcAft>
                <a:spcPct val="0"/>
              </a:spcAft>
              <a:defRPr sz="4500">
                <a:solidFill>
                  <a:srgbClr val="4C4C4C"/>
                </a:solidFill>
                <a:latin typeface="BentonSans Book" charset="0"/>
                <a:ea typeface="ＭＳ Ｐゴシック" charset="0"/>
              </a:defRPr>
            </a:lvl3pPr>
            <a:lvl4pPr algn="l" defTabSz="1304925" rtl="0" eaLnBrk="1" fontAlgn="base" hangingPunct="1">
              <a:lnSpc>
                <a:spcPct val="90000"/>
              </a:lnSpc>
              <a:spcBef>
                <a:spcPct val="0"/>
              </a:spcBef>
              <a:spcAft>
                <a:spcPct val="0"/>
              </a:spcAft>
              <a:defRPr sz="4500">
                <a:solidFill>
                  <a:srgbClr val="4C4C4C"/>
                </a:solidFill>
                <a:latin typeface="BentonSans Book" charset="0"/>
                <a:ea typeface="ＭＳ Ｐゴシック" charset="0"/>
              </a:defRPr>
            </a:lvl4pPr>
            <a:lvl5pPr algn="l" defTabSz="1304925" rtl="0" eaLnBrk="1" fontAlgn="base" hangingPunct="1">
              <a:lnSpc>
                <a:spcPct val="90000"/>
              </a:lnSpc>
              <a:spcBef>
                <a:spcPct val="0"/>
              </a:spcBef>
              <a:spcAft>
                <a:spcPct val="0"/>
              </a:spcAft>
              <a:defRPr sz="4500">
                <a:solidFill>
                  <a:srgbClr val="4C4C4C"/>
                </a:solidFill>
                <a:latin typeface="BentonSans Book" charset="0"/>
                <a:ea typeface="ＭＳ Ｐゴシック" charset="0"/>
              </a:defRPr>
            </a:lvl5pPr>
            <a:lvl6pPr marL="457200" algn="l" defTabSz="1304925" rtl="0" eaLnBrk="1" fontAlgn="base" hangingPunct="1">
              <a:lnSpc>
                <a:spcPct val="90000"/>
              </a:lnSpc>
              <a:spcBef>
                <a:spcPct val="0"/>
              </a:spcBef>
              <a:spcAft>
                <a:spcPct val="0"/>
              </a:spcAft>
              <a:defRPr sz="4500">
                <a:solidFill>
                  <a:srgbClr val="4C4C4C"/>
                </a:solidFill>
                <a:latin typeface="BentonSans Book" charset="0"/>
                <a:ea typeface="ＭＳ Ｐゴシック" charset="0"/>
              </a:defRPr>
            </a:lvl6pPr>
            <a:lvl7pPr marL="914400" algn="l" defTabSz="1304925" rtl="0" eaLnBrk="1" fontAlgn="base" hangingPunct="1">
              <a:lnSpc>
                <a:spcPct val="90000"/>
              </a:lnSpc>
              <a:spcBef>
                <a:spcPct val="0"/>
              </a:spcBef>
              <a:spcAft>
                <a:spcPct val="0"/>
              </a:spcAft>
              <a:defRPr sz="4500">
                <a:solidFill>
                  <a:srgbClr val="4C4C4C"/>
                </a:solidFill>
                <a:latin typeface="BentonSans Book" charset="0"/>
                <a:ea typeface="ＭＳ Ｐゴシック" charset="0"/>
              </a:defRPr>
            </a:lvl7pPr>
            <a:lvl8pPr marL="1371600" algn="l" defTabSz="1304925" rtl="0" eaLnBrk="1" fontAlgn="base" hangingPunct="1">
              <a:lnSpc>
                <a:spcPct val="90000"/>
              </a:lnSpc>
              <a:spcBef>
                <a:spcPct val="0"/>
              </a:spcBef>
              <a:spcAft>
                <a:spcPct val="0"/>
              </a:spcAft>
              <a:defRPr sz="4500">
                <a:solidFill>
                  <a:srgbClr val="4C4C4C"/>
                </a:solidFill>
                <a:latin typeface="BentonSans Book" charset="0"/>
                <a:ea typeface="ＭＳ Ｐゴシック" charset="0"/>
              </a:defRPr>
            </a:lvl8pPr>
            <a:lvl9pPr marL="1828800" algn="l" defTabSz="1304925" rtl="0" eaLnBrk="1" fontAlgn="base" hangingPunct="1">
              <a:lnSpc>
                <a:spcPct val="90000"/>
              </a:lnSpc>
              <a:spcBef>
                <a:spcPct val="0"/>
              </a:spcBef>
              <a:spcAft>
                <a:spcPct val="0"/>
              </a:spcAft>
              <a:defRPr sz="4500">
                <a:solidFill>
                  <a:srgbClr val="4C4C4C"/>
                </a:solidFill>
                <a:latin typeface="BentonSans Book" charset="0"/>
                <a:ea typeface="ＭＳ Ｐゴシック" charset="0"/>
              </a:defRPr>
            </a:lvl9pPr>
          </a:lstStyle>
          <a:p>
            <a:pPr algn="ctr" defTabSz="1087351"/>
            <a:r>
              <a:rPr lang="en-US" sz="4167" dirty="0"/>
              <a:t>Color (Value)</a:t>
            </a:r>
          </a:p>
        </p:txBody>
      </p:sp>
    </p:spTree>
    <p:extLst>
      <p:ext uri="{BB962C8B-B14F-4D97-AF65-F5344CB8AC3E}">
        <p14:creationId xmlns:p14="http://schemas.microsoft.com/office/powerpoint/2010/main" val="31879038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1" name="Rectangle 3"/>
          <p:cNvSpPr>
            <a:spLocks/>
          </p:cNvSpPr>
          <p:nvPr/>
        </p:nvSpPr>
        <p:spPr bwMode="auto">
          <a:xfrm>
            <a:off x="5703004" y="5719265"/>
            <a:ext cx="526852" cy="526852"/>
          </a:xfrm>
          <a:prstGeom prst="rect">
            <a:avLst/>
          </a:prstGeom>
          <a:solidFill>
            <a:schemeClr val="tx1"/>
          </a:solidFill>
          <a:ln>
            <a:noFill/>
          </a:ln>
          <a:effectLst>
            <a:outerShdw blurRad="76200" algn="ctr" rotWithShape="0">
              <a:schemeClr val="bg2">
                <a:alpha val="79999"/>
              </a:schemeClr>
            </a:outerShdw>
          </a:effectLst>
        </p:spPr>
        <p:txBody>
          <a:bodyPr lIns="0" tIns="0" rIns="0" bIns="0"/>
          <a:lstStyle/>
          <a:p>
            <a:pPr defTabSz="914327">
              <a:defRPr/>
            </a:pPr>
            <a:endParaRPr lang="en-US" dirty="0">
              <a:solidFill>
                <a:srgbClr val="4D4D4D"/>
              </a:solidFill>
              <a:latin typeface="Avenir LT Std 45 Book" panose="020B0502020203020204" pitchFamily="34" charset="0"/>
            </a:endParaRPr>
          </a:p>
        </p:txBody>
      </p:sp>
      <p:sp>
        <p:nvSpPr>
          <p:cNvPr id="37892" name="Rectangle 4"/>
          <p:cNvSpPr>
            <a:spLocks/>
          </p:cNvSpPr>
          <p:nvPr/>
        </p:nvSpPr>
        <p:spPr bwMode="auto">
          <a:xfrm>
            <a:off x="5703004" y="5004890"/>
            <a:ext cx="526852" cy="526852"/>
          </a:xfrm>
          <a:prstGeom prst="rect">
            <a:avLst/>
          </a:prstGeom>
          <a:solidFill>
            <a:schemeClr val="bg1">
              <a:lumMod val="50000"/>
            </a:schemeClr>
          </a:solidFill>
          <a:ln>
            <a:noFill/>
          </a:ln>
          <a:effectLst>
            <a:outerShdw blurRad="76200" algn="ctr" rotWithShape="0">
              <a:schemeClr val="bg2">
                <a:alpha val="79999"/>
              </a:schemeClr>
            </a:outerShdw>
          </a:effectLst>
        </p:spPr>
        <p:txBody>
          <a:bodyPr lIns="0" tIns="0" rIns="0" bIns="0"/>
          <a:lstStyle/>
          <a:p>
            <a:pPr defTabSz="914327">
              <a:defRPr/>
            </a:pPr>
            <a:endParaRPr lang="en-US" dirty="0">
              <a:solidFill>
                <a:srgbClr val="4D4D4D"/>
              </a:solidFill>
              <a:latin typeface="Avenir LT Std 45 Book" panose="020B0502020203020204" pitchFamily="34" charset="0"/>
            </a:endParaRPr>
          </a:p>
        </p:txBody>
      </p:sp>
      <p:sp>
        <p:nvSpPr>
          <p:cNvPr id="37893" name="Rectangle 5"/>
          <p:cNvSpPr>
            <a:spLocks/>
          </p:cNvSpPr>
          <p:nvPr/>
        </p:nvSpPr>
        <p:spPr bwMode="auto">
          <a:xfrm>
            <a:off x="5703004" y="4290515"/>
            <a:ext cx="526852" cy="526852"/>
          </a:xfrm>
          <a:prstGeom prst="rect">
            <a:avLst/>
          </a:prstGeom>
          <a:solidFill>
            <a:schemeClr val="bg1">
              <a:lumMod val="65000"/>
            </a:schemeClr>
          </a:solidFill>
          <a:ln>
            <a:noFill/>
          </a:ln>
          <a:effectLst>
            <a:outerShdw blurRad="76200" algn="ctr" rotWithShape="0">
              <a:schemeClr val="bg2">
                <a:alpha val="79999"/>
              </a:schemeClr>
            </a:outerShdw>
          </a:effectLst>
        </p:spPr>
        <p:txBody>
          <a:bodyPr lIns="0" tIns="0" rIns="0" bIns="0"/>
          <a:lstStyle/>
          <a:p>
            <a:pPr defTabSz="914327">
              <a:defRPr/>
            </a:pPr>
            <a:endParaRPr lang="en-US" dirty="0">
              <a:solidFill>
                <a:srgbClr val="4D4D4D"/>
              </a:solidFill>
              <a:latin typeface="Avenir LT Std 45 Book" panose="020B0502020203020204" pitchFamily="34" charset="0"/>
            </a:endParaRPr>
          </a:p>
        </p:txBody>
      </p:sp>
      <p:sp>
        <p:nvSpPr>
          <p:cNvPr id="37894" name="Rectangle 6"/>
          <p:cNvSpPr>
            <a:spLocks/>
          </p:cNvSpPr>
          <p:nvPr/>
        </p:nvSpPr>
        <p:spPr bwMode="auto">
          <a:xfrm>
            <a:off x="5703004" y="3576140"/>
            <a:ext cx="526852" cy="526852"/>
          </a:xfrm>
          <a:prstGeom prst="rect">
            <a:avLst/>
          </a:prstGeom>
          <a:solidFill>
            <a:schemeClr val="bg1">
              <a:lumMod val="75000"/>
            </a:schemeClr>
          </a:solidFill>
          <a:ln>
            <a:noFill/>
          </a:ln>
          <a:effectLst>
            <a:outerShdw blurRad="76200" algn="ctr" rotWithShape="0">
              <a:schemeClr val="bg2">
                <a:alpha val="79999"/>
              </a:schemeClr>
            </a:outerShdw>
          </a:effectLst>
        </p:spPr>
        <p:txBody>
          <a:bodyPr lIns="0" tIns="0" rIns="0" bIns="0"/>
          <a:lstStyle/>
          <a:p>
            <a:pPr defTabSz="914327">
              <a:defRPr/>
            </a:pPr>
            <a:endParaRPr lang="en-US" dirty="0">
              <a:solidFill>
                <a:srgbClr val="4D4D4D"/>
              </a:solidFill>
              <a:latin typeface="Avenir LT Std 45 Book" panose="020B0502020203020204" pitchFamily="34" charset="0"/>
            </a:endParaRPr>
          </a:p>
        </p:txBody>
      </p:sp>
      <p:sp>
        <p:nvSpPr>
          <p:cNvPr id="37895" name="Rectangle 7"/>
          <p:cNvSpPr>
            <a:spLocks/>
          </p:cNvSpPr>
          <p:nvPr/>
        </p:nvSpPr>
        <p:spPr bwMode="auto">
          <a:xfrm>
            <a:off x="5703004" y="2861765"/>
            <a:ext cx="526852" cy="526852"/>
          </a:xfrm>
          <a:prstGeom prst="rect">
            <a:avLst/>
          </a:prstGeom>
          <a:solidFill>
            <a:schemeClr val="bg1">
              <a:lumMod val="85000"/>
            </a:schemeClr>
          </a:solidFill>
          <a:ln>
            <a:noFill/>
          </a:ln>
          <a:effectLst>
            <a:outerShdw blurRad="76200" algn="ctr" rotWithShape="0">
              <a:schemeClr val="bg2">
                <a:alpha val="79999"/>
              </a:schemeClr>
            </a:outerShdw>
          </a:effectLst>
        </p:spPr>
        <p:txBody>
          <a:bodyPr lIns="0" tIns="0" rIns="0" bIns="0"/>
          <a:lstStyle/>
          <a:p>
            <a:pPr defTabSz="914327">
              <a:defRPr/>
            </a:pPr>
            <a:endParaRPr lang="en-US" dirty="0">
              <a:solidFill>
                <a:srgbClr val="4D4D4D"/>
              </a:solidFill>
              <a:latin typeface="Avenir LT Std 45 Book" panose="020B0502020203020204" pitchFamily="34" charset="0"/>
            </a:endParaRPr>
          </a:p>
        </p:txBody>
      </p:sp>
      <p:sp>
        <p:nvSpPr>
          <p:cNvPr id="37896" name="Rectangle 8"/>
          <p:cNvSpPr>
            <a:spLocks/>
          </p:cNvSpPr>
          <p:nvPr/>
        </p:nvSpPr>
        <p:spPr bwMode="auto">
          <a:xfrm>
            <a:off x="5703004" y="2147390"/>
            <a:ext cx="526852" cy="526852"/>
          </a:xfrm>
          <a:prstGeom prst="rect">
            <a:avLst/>
          </a:prstGeom>
          <a:solidFill>
            <a:schemeClr val="bg1">
              <a:lumMod val="95000"/>
            </a:schemeClr>
          </a:solidFill>
          <a:ln>
            <a:noFill/>
          </a:ln>
          <a:effectLst>
            <a:outerShdw blurRad="76200" algn="ctr" rotWithShape="0">
              <a:schemeClr val="bg2">
                <a:alpha val="79999"/>
              </a:schemeClr>
            </a:outerShdw>
          </a:effectLst>
        </p:spPr>
        <p:txBody>
          <a:bodyPr lIns="0" tIns="0" rIns="0" bIns="0"/>
          <a:lstStyle/>
          <a:p>
            <a:pPr defTabSz="914327">
              <a:defRPr/>
            </a:pPr>
            <a:endParaRPr lang="en-US" dirty="0">
              <a:solidFill>
                <a:srgbClr val="4D4D4D"/>
              </a:solidFill>
              <a:latin typeface="Avenir LT Std 45 Book" panose="020B0502020203020204" pitchFamily="34" charset="0"/>
            </a:endParaRPr>
          </a:p>
        </p:txBody>
      </p:sp>
      <p:sp>
        <p:nvSpPr>
          <p:cNvPr id="37897" name="Rectangle 9"/>
          <p:cNvSpPr>
            <a:spLocks/>
          </p:cNvSpPr>
          <p:nvPr/>
        </p:nvSpPr>
        <p:spPr bwMode="auto">
          <a:xfrm>
            <a:off x="5703004" y="1433015"/>
            <a:ext cx="526852" cy="526852"/>
          </a:xfrm>
          <a:prstGeom prst="rect">
            <a:avLst/>
          </a:prstGeom>
          <a:ln/>
        </p:spPr>
        <p:style>
          <a:lnRef idx="2">
            <a:schemeClr val="dk1"/>
          </a:lnRef>
          <a:fillRef idx="1">
            <a:schemeClr val="lt1"/>
          </a:fillRef>
          <a:effectRef idx="0">
            <a:schemeClr val="dk1"/>
          </a:effectRef>
          <a:fontRef idx="minor">
            <a:schemeClr val="dk1"/>
          </a:fontRef>
        </p:style>
        <p:txBody>
          <a:bodyPr lIns="0" tIns="0" rIns="0" bIns="0"/>
          <a:lstStyle/>
          <a:p>
            <a:pPr defTabSz="914327">
              <a:defRPr/>
            </a:pPr>
            <a:endParaRPr lang="en-US" b="1" spc="50" dirty="0">
              <a:ln w="12700" cmpd="sng">
                <a:solidFill>
                  <a:srgbClr val="009CD9">
                    <a:satMod val="120000"/>
                    <a:shade val="80000"/>
                  </a:srgbClr>
                </a:solidFill>
                <a:prstDash val="solid"/>
              </a:ln>
              <a:solidFill>
                <a:srgbClr val="4C4C4C"/>
              </a:solidFill>
              <a:effectLst>
                <a:glow rad="53100">
                  <a:srgbClr val="009CD9">
                    <a:satMod val="180000"/>
                    <a:alpha val="30000"/>
                  </a:srgbClr>
                </a:glow>
              </a:effectLst>
              <a:latin typeface="Avenir LT Std 45 Book" panose="020B0502020203020204" pitchFamily="34" charset="0"/>
            </a:endParaRPr>
          </a:p>
        </p:txBody>
      </p:sp>
      <p:sp>
        <p:nvSpPr>
          <p:cNvPr id="10" name="Title 1"/>
          <p:cNvSpPr txBox="1">
            <a:spLocks/>
          </p:cNvSpPr>
          <p:nvPr/>
        </p:nvSpPr>
        <p:spPr bwMode="auto">
          <a:xfrm>
            <a:off x="2" y="664288"/>
            <a:ext cx="12191999" cy="5258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0" tIns="0" rIns="0" bIns="0" numCol="1" anchor="t" anchorCtr="0" compatLnSpc="1">
            <a:prstTxWarp prst="textNoShape">
              <a:avLst/>
            </a:prstTxWarp>
            <a:spAutoFit/>
          </a:bodyPr>
          <a:lstStyle>
            <a:lvl1pPr algn="l" defTabSz="1304925" rtl="0" eaLnBrk="1" fontAlgn="base" hangingPunct="1">
              <a:lnSpc>
                <a:spcPct val="80000"/>
              </a:lnSpc>
              <a:spcBef>
                <a:spcPct val="0"/>
              </a:spcBef>
              <a:spcAft>
                <a:spcPct val="0"/>
              </a:spcAft>
              <a:defRPr sz="4500" kern="1200">
                <a:solidFill>
                  <a:srgbClr val="4C4C4C"/>
                </a:solidFill>
                <a:latin typeface="BentonSans Book"/>
                <a:ea typeface="ＭＳ Ｐゴシック" charset="0"/>
                <a:cs typeface="BentonSans Book"/>
              </a:defRPr>
            </a:lvl1pPr>
            <a:lvl2pPr algn="l" defTabSz="1304925" rtl="0" eaLnBrk="1" fontAlgn="base" hangingPunct="1">
              <a:lnSpc>
                <a:spcPct val="90000"/>
              </a:lnSpc>
              <a:spcBef>
                <a:spcPct val="0"/>
              </a:spcBef>
              <a:spcAft>
                <a:spcPct val="0"/>
              </a:spcAft>
              <a:defRPr sz="4500">
                <a:solidFill>
                  <a:srgbClr val="4C4C4C"/>
                </a:solidFill>
                <a:latin typeface="BentonSans Book" charset="0"/>
                <a:ea typeface="ＭＳ Ｐゴシック" charset="0"/>
              </a:defRPr>
            </a:lvl2pPr>
            <a:lvl3pPr algn="l" defTabSz="1304925" rtl="0" eaLnBrk="1" fontAlgn="base" hangingPunct="1">
              <a:lnSpc>
                <a:spcPct val="90000"/>
              </a:lnSpc>
              <a:spcBef>
                <a:spcPct val="0"/>
              </a:spcBef>
              <a:spcAft>
                <a:spcPct val="0"/>
              </a:spcAft>
              <a:defRPr sz="4500">
                <a:solidFill>
                  <a:srgbClr val="4C4C4C"/>
                </a:solidFill>
                <a:latin typeface="BentonSans Book" charset="0"/>
                <a:ea typeface="ＭＳ Ｐゴシック" charset="0"/>
              </a:defRPr>
            </a:lvl3pPr>
            <a:lvl4pPr algn="l" defTabSz="1304925" rtl="0" eaLnBrk="1" fontAlgn="base" hangingPunct="1">
              <a:lnSpc>
                <a:spcPct val="90000"/>
              </a:lnSpc>
              <a:spcBef>
                <a:spcPct val="0"/>
              </a:spcBef>
              <a:spcAft>
                <a:spcPct val="0"/>
              </a:spcAft>
              <a:defRPr sz="4500">
                <a:solidFill>
                  <a:srgbClr val="4C4C4C"/>
                </a:solidFill>
                <a:latin typeface="BentonSans Book" charset="0"/>
                <a:ea typeface="ＭＳ Ｐゴシック" charset="0"/>
              </a:defRPr>
            </a:lvl4pPr>
            <a:lvl5pPr algn="l" defTabSz="1304925" rtl="0" eaLnBrk="1" fontAlgn="base" hangingPunct="1">
              <a:lnSpc>
                <a:spcPct val="90000"/>
              </a:lnSpc>
              <a:spcBef>
                <a:spcPct val="0"/>
              </a:spcBef>
              <a:spcAft>
                <a:spcPct val="0"/>
              </a:spcAft>
              <a:defRPr sz="4500">
                <a:solidFill>
                  <a:srgbClr val="4C4C4C"/>
                </a:solidFill>
                <a:latin typeface="BentonSans Book" charset="0"/>
                <a:ea typeface="ＭＳ Ｐゴシック" charset="0"/>
              </a:defRPr>
            </a:lvl5pPr>
            <a:lvl6pPr marL="457200" algn="l" defTabSz="1304925" rtl="0" eaLnBrk="1" fontAlgn="base" hangingPunct="1">
              <a:lnSpc>
                <a:spcPct val="90000"/>
              </a:lnSpc>
              <a:spcBef>
                <a:spcPct val="0"/>
              </a:spcBef>
              <a:spcAft>
                <a:spcPct val="0"/>
              </a:spcAft>
              <a:defRPr sz="4500">
                <a:solidFill>
                  <a:srgbClr val="4C4C4C"/>
                </a:solidFill>
                <a:latin typeface="BentonSans Book" charset="0"/>
                <a:ea typeface="ＭＳ Ｐゴシック" charset="0"/>
              </a:defRPr>
            </a:lvl6pPr>
            <a:lvl7pPr marL="914400" algn="l" defTabSz="1304925" rtl="0" eaLnBrk="1" fontAlgn="base" hangingPunct="1">
              <a:lnSpc>
                <a:spcPct val="90000"/>
              </a:lnSpc>
              <a:spcBef>
                <a:spcPct val="0"/>
              </a:spcBef>
              <a:spcAft>
                <a:spcPct val="0"/>
              </a:spcAft>
              <a:defRPr sz="4500">
                <a:solidFill>
                  <a:srgbClr val="4C4C4C"/>
                </a:solidFill>
                <a:latin typeface="BentonSans Book" charset="0"/>
                <a:ea typeface="ＭＳ Ｐゴシック" charset="0"/>
              </a:defRPr>
            </a:lvl7pPr>
            <a:lvl8pPr marL="1371600" algn="l" defTabSz="1304925" rtl="0" eaLnBrk="1" fontAlgn="base" hangingPunct="1">
              <a:lnSpc>
                <a:spcPct val="90000"/>
              </a:lnSpc>
              <a:spcBef>
                <a:spcPct val="0"/>
              </a:spcBef>
              <a:spcAft>
                <a:spcPct val="0"/>
              </a:spcAft>
              <a:defRPr sz="4500">
                <a:solidFill>
                  <a:srgbClr val="4C4C4C"/>
                </a:solidFill>
                <a:latin typeface="BentonSans Book" charset="0"/>
                <a:ea typeface="ＭＳ Ｐゴシック" charset="0"/>
              </a:defRPr>
            </a:lvl8pPr>
            <a:lvl9pPr marL="1828800" algn="l" defTabSz="1304925" rtl="0" eaLnBrk="1" fontAlgn="base" hangingPunct="1">
              <a:lnSpc>
                <a:spcPct val="90000"/>
              </a:lnSpc>
              <a:spcBef>
                <a:spcPct val="0"/>
              </a:spcBef>
              <a:spcAft>
                <a:spcPct val="0"/>
              </a:spcAft>
              <a:defRPr sz="4500">
                <a:solidFill>
                  <a:srgbClr val="4C4C4C"/>
                </a:solidFill>
                <a:latin typeface="BentonSans Book" charset="0"/>
                <a:ea typeface="ＭＳ Ｐゴシック" charset="0"/>
              </a:defRPr>
            </a:lvl9pPr>
          </a:lstStyle>
          <a:p>
            <a:pPr algn="ctr" defTabSz="1087351"/>
            <a:r>
              <a:rPr lang="en-US" sz="4167" dirty="0"/>
              <a:t>Color (Value)</a:t>
            </a:r>
          </a:p>
        </p:txBody>
      </p:sp>
    </p:spTree>
    <p:extLst>
      <p:ext uri="{BB962C8B-B14F-4D97-AF65-F5344CB8AC3E}">
        <p14:creationId xmlns:p14="http://schemas.microsoft.com/office/powerpoint/2010/main" val="211546942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val 3"/>
          <p:cNvSpPr/>
          <p:nvPr/>
        </p:nvSpPr>
        <p:spPr>
          <a:xfrm>
            <a:off x="4343400" y="1676400"/>
            <a:ext cx="457200" cy="457200"/>
          </a:xfrm>
          <a:prstGeom prst="ellipse">
            <a:avLst/>
          </a:prstGeom>
          <a:solidFill>
            <a:schemeClr val="tx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defTabSz="914327"/>
            <a:endParaRPr lang="en-US">
              <a:solidFill>
                <a:srgbClr val="FFFFFF"/>
              </a:solidFill>
            </a:endParaRPr>
          </a:p>
        </p:txBody>
      </p:sp>
      <p:sp>
        <p:nvSpPr>
          <p:cNvPr id="5" name="Oval 4"/>
          <p:cNvSpPr/>
          <p:nvPr/>
        </p:nvSpPr>
        <p:spPr>
          <a:xfrm>
            <a:off x="4343400" y="2286000"/>
            <a:ext cx="457200" cy="457200"/>
          </a:xfrm>
          <a:prstGeom prst="ellipse">
            <a:avLst/>
          </a:prstGeom>
          <a:solidFill>
            <a:schemeClr val="tx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defTabSz="914327"/>
            <a:endParaRPr lang="en-US">
              <a:solidFill>
                <a:srgbClr val="FFFFFF"/>
              </a:solidFill>
            </a:endParaRPr>
          </a:p>
        </p:txBody>
      </p:sp>
      <p:sp>
        <p:nvSpPr>
          <p:cNvPr id="6" name="Oval 5"/>
          <p:cNvSpPr/>
          <p:nvPr/>
        </p:nvSpPr>
        <p:spPr>
          <a:xfrm>
            <a:off x="4343400" y="2895600"/>
            <a:ext cx="457200" cy="457200"/>
          </a:xfrm>
          <a:prstGeom prst="ellipse">
            <a:avLst/>
          </a:prstGeom>
          <a:solidFill>
            <a:schemeClr val="tx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defTabSz="914327"/>
            <a:endParaRPr lang="en-US">
              <a:solidFill>
                <a:srgbClr val="FFFFFF"/>
              </a:solidFill>
            </a:endParaRPr>
          </a:p>
        </p:txBody>
      </p:sp>
      <p:sp>
        <p:nvSpPr>
          <p:cNvPr id="7" name="Oval 6"/>
          <p:cNvSpPr/>
          <p:nvPr/>
        </p:nvSpPr>
        <p:spPr>
          <a:xfrm>
            <a:off x="4343400" y="3505200"/>
            <a:ext cx="457200" cy="457200"/>
          </a:xfrm>
          <a:prstGeom prst="ellipse">
            <a:avLst/>
          </a:prstGeom>
          <a:solidFill>
            <a:schemeClr val="tx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defTabSz="914327"/>
            <a:endParaRPr lang="en-US">
              <a:solidFill>
                <a:srgbClr val="FFFFFF"/>
              </a:solidFill>
            </a:endParaRPr>
          </a:p>
        </p:txBody>
      </p:sp>
      <p:sp>
        <p:nvSpPr>
          <p:cNvPr id="8" name="Oval 7"/>
          <p:cNvSpPr/>
          <p:nvPr/>
        </p:nvSpPr>
        <p:spPr>
          <a:xfrm>
            <a:off x="4343400" y="4114800"/>
            <a:ext cx="457200" cy="457200"/>
          </a:xfrm>
          <a:prstGeom prst="ellipse">
            <a:avLst/>
          </a:prstGeom>
          <a:solidFill>
            <a:schemeClr val="tx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defTabSz="914327"/>
            <a:endParaRPr lang="en-US">
              <a:solidFill>
                <a:srgbClr val="FFFFFF"/>
              </a:solidFill>
            </a:endParaRPr>
          </a:p>
        </p:txBody>
      </p:sp>
      <p:sp>
        <p:nvSpPr>
          <p:cNvPr id="9" name="Oval 8"/>
          <p:cNvSpPr/>
          <p:nvPr/>
        </p:nvSpPr>
        <p:spPr>
          <a:xfrm>
            <a:off x="4343400" y="4724400"/>
            <a:ext cx="457200" cy="457200"/>
          </a:xfrm>
          <a:prstGeom prst="ellipse">
            <a:avLst/>
          </a:prstGeom>
          <a:solidFill>
            <a:schemeClr val="tx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defTabSz="914327"/>
            <a:endParaRPr lang="en-US">
              <a:solidFill>
                <a:srgbClr val="FFFFFF"/>
              </a:solidFill>
            </a:endParaRPr>
          </a:p>
        </p:txBody>
      </p:sp>
      <p:sp>
        <p:nvSpPr>
          <p:cNvPr id="10" name="Oval 9"/>
          <p:cNvSpPr/>
          <p:nvPr/>
        </p:nvSpPr>
        <p:spPr>
          <a:xfrm>
            <a:off x="4953000" y="1676400"/>
            <a:ext cx="457200" cy="457200"/>
          </a:xfrm>
          <a:prstGeom prst="ellipse">
            <a:avLst/>
          </a:prstGeom>
          <a:solidFill>
            <a:schemeClr val="tx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defTabSz="914327"/>
            <a:endParaRPr lang="en-US">
              <a:solidFill>
                <a:srgbClr val="FFFFFF"/>
              </a:solidFill>
            </a:endParaRPr>
          </a:p>
        </p:txBody>
      </p:sp>
      <p:sp>
        <p:nvSpPr>
          <p:cNvPr id="11" name="Oval 10"/>
          <p:cNvSpPr/>
          <p:nvPr/>
        </p:nvSpPr>
        <p:spPr>
          <a:xfrm>
            <a:off x="4953000" y="2286000"/>
            <a:ext cx="457200" cy="457200"/>
          </a:xfrm>
          <a:prstGeom prst="ellipse">
            <a:avLst/>
          </a:prstGeom>
          <a:solidFill>
            <a:schemeClr val="tx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defTabSz="914327"/>
            <a:endParaRPr lang="en-US">
              <a:solidFill>
                <a:srgbClr val="FFFFFF"/>
              </a:solidFill>
            </a:endParaRPr>
          </a:p>
        </p:txBody>
      </p:sp>
      <p:sp>
        <p:nvSpPr>
          <p:cNvPr id="12" name="Oval 11"/>
          <p:cNvSpPr/>
          <p:nvPr/>
        </p:nvSpPr>
        <p:spPr>
          <a:xfrm>
            <a:off x="4953000" y="2895600"/>
            <a:ext cx="457200" cy="457200"/>
          </a:xfrm>
          <a:prstGeom prst="ellipse">
            <a:avLst/>
          </a:prstGeom>
          <a:solidFill>
            <a:schemeClr val="tx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defTabSz="914327"/>
            <a:endParaRPr lang="en-US">
              <a:solidFill>
                <a:srgbClr val="FFFFFF"/>
              </a:solidFill>
            </a:endParaRPr>
          </a:p>
        </p:txBody>
      </p:sp>
      <p:sp>
        <p:nvSpPr>
          <p:cNvPr id="13" name="Oval 12"/>
          <p:cNvSpPr/>
          <p:nvPr/>
        </p:nvSpPr>
        <p:spPr>
          <a:xfrm>
            <a:off x="4953000" y="3505200"/>
            <a:ext cx="457200" cy="457200"/>
          </a:xfrm>
          <a:prstGeom prst="ellipse">
            <a:avLst/>
          </a:prstGeom>
          <a:solidFill>
            <a:schemeClr val="tx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defTabSz="914327"/>
            <a:endParaRPr lang="en-US">
              <a:solidFill>
                <a:srgbClr val="FFFFFF"/>
              </a:solidFill>
            </a:endParaRPr>
          </a:p>
        </p:txBody>
      </p:sp>
      <p:sp>
        <p:nvSpPr>
          <p:cNvPr id="14" name="Oval 13"/>
          <p:cNvSpPr/>
          <p:nvPr/>
        </p:nvSpPr>
        <p:spPr>
          <a:xfrm>
            <a:off x="4953000" y="4114800"/>
            <a:ext cx="457200" cy="457200"/>
          </a:xfrm>
          <a:prstGeom prst="ellipse">
            <a:avLst/>
          </a:prstGeom>
          <a:solidFill>
            <a:schemeClr val="tx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defTabSz="914327"/>
            <a:endParaRPr lang="en-US">
              <a:solidFill>
                <a:srgbClr val="FFFFFF"/>
              </a:solidFill>
            </a:endParaRPr>
          </a:p>
        </p:txBody>
      </p:sp>
      <p:sp>
        <p:nvSpPr>
          <p:cNvPr id="15" name="Oval 14"/>
          <p:cNvSpPr/>
          <p:nvPr/>
        </p:nvSpPr>
        <p:spPr>
          <a:xfrm>
            <a:off x="4953000" y="4724400"/>
            <a:ext cx="457200" cy="457200"/>
          </a:xfrm>
          <a:prstGeom prst="ellipse">
            <a:avLst/>
          </a:prstGeom>
          <a:solidFill>
            <a:schemeClr val="tx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defTabSz="914327"/>
            <a:endParaRPr lang="en-US">
              <a:solidFill>
                <a:srgbClr val="FFFFFF"/>
              </a:solidFill>
            </a:endParaRPr>
          </a:p>
        </p:txBody>
      </p:sp>
      <p:sp>
        <p:nvSpPr>
          <p:cNvPr id="16" name="Oval 15"/>
          <p:cNvSpPr/>
          <p:nvPr/>
        </p:nvSpPr>
        <p:spPr>
          <a:xfrm>
            <a:off x="5562600" y="4724400"/>
            <a:ext cx="457200" cy="457200"/>
          </a:xfrm>
          <a:prstGeom prst="ellipse">
            <a:avLst/>
          </a:prstGeom>
          <a:solidFill>
            <a:schemeClr val="tx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defTabSz="914327"/>
            <a:endParaRPr lang="en-US">
              <a:solidFill>
                <a:srgbClr val="FFFFFF"/>
              </a:solidFill>
            </a:endParaRPr>
          </a:p>
        </p:txBody>
      </p:sp>
      <p:sp>
        <p:nvSpPr>
          <p:cNvPr id="17" name="Oval 16"/>
          <p:cNvSpPr/>
          <p:nvPr/>
        </p:nvSpPr>
        <p:spPr>
          <a:xfrm>
            <a:off x="5562600" y="4114800"/>
            <a:ext cx="457200" cy="457200"/>
          </a:xfrm>
          <a:prstGeom prst="ellipse">
            <a:avLst/>
          </a:prstGeom>
          <a:solidFill>
            <a:schemeClr val="tx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defTabSz="914327"/>
            <a:endParaRPr lang="en-US">
              <a:solidFill>
                <a:srgbClr val="FFFFFF"/>
              </a:solidFill>
            </a:endParaRPr>
          </a:p>
        </p:txBody>
      </p:sp>
      <p:sp>
        <p:nvSpPr>
          <p:cNvPr id="18" name="Oval 17"/>
          <p:cNvSpPr/>
          <p:nvPr/>
        </p:nvSpPr>
        <p:spPr>
          <a:xfrm>
            <a:off x="5562600" y="3505200"/>
            <a:ext cx="457200" cy="457200"/>
          </a:xfrm>
          <a:prstGeom prst="ellipse">
            <a:avLst/>
          </a:prstGeom>
          <a:solidFill>
            <a:schemeClr val="tx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defTabSz="914327"/>
            <a:endParaRPr lang="en-US">
              <a:solidFill>
                <a:srgbClr val="FFFFFF"/>
              </a:solidFill>
            </a:endParaRPr>
          </a:p>
        </p:txBody>
      </p:sp>
      <p:sp>
        <p:nvSpPr>
          <p:cNvPr id="19" name="Oval 18"/>
          <p:cNvSpPr/>
          <p:nvPr/>
        </p:nvSpPr>
        <p:spPr>
          <a:xfrm>
            <a:off x="5562600" y="2895600"/>
            <a:ext cx="457200" cy="457200"/>
          </a:xfrm>
          <a:prstGeom prst="ellipse">
            <a:avLst/>
          </a:prstGeom>
          <a:solidFill>
            <a:schemeClr val="tx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defTabSz="914327"/>
            <a:endParaRPr lang="en-US">
              <a:solidFill>
                <a:srgbClr val="FFFFFF"/>
              </a:solidFill>
            </a:endParaRPr>
          </a:p>
        </p:txBody>
      </p:sp>
      <p:sp>
        <p:nvSpPr>
          <p:cNvPr id="20" name="Oval 19"/>
          <p:cNvSpPr/>
          <p:nvPr/>
        </p:nvSpPr>
        <p:spPr>
          <a:xfrm>
            <a:off x="5562600" y="2286000"/>
            <a:ext cx="457200" cy="457200"/>
          </a:xfrm>
          <a:prstGeom prst="ellipse">
            <a:avLst/>
          </a:prstGeom>
          <a:solidFill>
            <a:schemeClr val="tx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defTabSz="914327"/>
            <a:endParaRPr lang="en-US">
              <a:solidFill>
                <a:srgbClr val="FFFFFF"/>
              </a:solidFill>
            </a:endParaRPr>
          </a:p>
        </p:txBody>
      </p:sp>
      <p:sp>
        <p:nvSpPr>
          <p:cNvPr id="21" name="Oval 20"/>
          <p:cNvSpPr/>
          <p:nvPr/>
        </p:nvSpPr>
        <p:spPr>
          <a:xfrm>
            <a:off x="5562600" y="1676400"/>
            <a:ext cx="457200" cy="457200"/>
          </a:xfrm>
          <a:prstGeom prst="ellipse">
            <a:avLst/>
          </a:prstGeom>
          <a:solidFill>
            <a:schemeClr val="tx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defTabSz="914327"/>
            <a:endParaRPr lang="en-US">
              <a:solidFill>
                <a:srgbClr val="FFFFFF"/>
              </a:solidFill>
            </a:endParaRPr>
          </a:p>
        </p:txBody>
      </p:sp>
      <p:sp>
        <p:nvSpPr>
          <p:cNvPr id="22" name="Oval 21"/>
          <p:cNvSpPr/>
          <p:nvPr/>
        </p:nvSpPr>
        <p:spPr>
          <a:xfrm>
            <a:off x="6172200" y="1676400"/>
            <a:ext cx="457200" cy="457200"/>
          </a:xfrm>
          <a:prstGeom prst="ellipse">
            <a:avLst/>
          </a:prstGeom>
          <a:solidFill>
            <a:schemeClr val="tx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defTabSz="914327"/>
            <a:endParaRPr lang="en-US">
              <a:solidFill>
                <a:srgbClr val="FFFFFF"/>
              </a:solidFill>
            </a:endParaRPr>
          </a:p>
        </p:txBody>
      </p:sp>
      <p:sp>
        <p:nvSpPr>
          <p:cNvPr id="23" name="Oval 22"/>
          <p:cNvSpPr/>
          <p:nvPr/>
        </p:nvSpPr>
        <p:spPr>
          <a:xfrm>
            <a:off x="6172200" y="2895600"/>
            <a:ext cx="457200" cy="457200"/>
          </a:xfrm>
          <a:prstGeom prst="ellipse">
            <a:avLst/>
          </a:prstGeom>
          <a:solidFill>
            <a:schemeClr val="tx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defTabSz="914327"/>
            <a:endParaRPr lang="en-US">
              <a:solidFill>
                <a:srgbClr val="FFFFFF"/>
              </a:solidFill>
            </a:endParaRPr>
          </a:p>
        </p:txBody>
      </p:sp>
      <p:sp>
        <p:nvSpPr>
          <p:cNvPr id="25" name="Oval 24"/>
          <p:cNvSpPr/>
          <p:nvPr/>
        </p:nvSpPr>
        <p:spPr>
          <a:xfrm>
            <a:off x="6172200" y="3505200"/>
            <a:ext cx="457200" cy="457200"/>
          </a:xfrm>
          <a:prstGeom prst="ellipse">
            <a:avLst/>
          </a:prstGeom>
          <a:solidFill>
            <a:schemeClr val="tx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defTabSz="914327"/>
            <a:endParaRPr lang="en-US">
              <a:solidFill>
                <a:srgbClr val="FFFFFF"/>
              </a:solidFill>
            </a:endParaRPr>
          </a:p>
        </p:txBody>
      </p:sp>
      <p:sp>
        <p:nvSpPr>
          <p:cNvPr id="26" name="Oval 25"/>
          <p:cNvSpPr/>
          <p:nvPr/>
        </p:nvSpPr>
        <p:spPr>
          <a:xfrm>
            <a:off x="6172200" y="4114800"/>
            <a:ext cx="457200" cy="457200"/>
          </a:xfrm>
          <a:prstGeom prst="ellipse">
            <a:avLst/>
          </a:prstGeom>
          <a:solidFill>
            <a:schemeClr val="tx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defTabSz="914327"/>
            <a:endParaRPr lang="en-US">
              <a:solidFill>
                <a:srgbClr val="FFFFFF"/>
              </a:solidFill>
            </a:endParaRPr>
          </a:p>
        </p:txBody>
      </p:sp>
      <p:sp>
        <p:nvSpPr>
          <p:cNvPr id="27" name="Oval 26"/>
          <p:cNvSpPr/>
          <p:nvPr/>
        </p:nvSpPr>
        <p:spPr>
          <a:xfrm>
            <a:off x="6172200" y="4724400"/>
            <a:ext cx="457200" cy="457200"/>
          </a:xfrm>
          <a:prstGeom prst="ellipse">
            <a:avLst/>
          </a:prstGeom>
          <a:solidFill>
            <a:schemeClr val="tx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defTabSz="914327"/>
            <a:endParaRPr lang="en-US">
              <a:solidFill>
                <a:srgbClr val="FFFFFF"/>
              </a:solidFill>
            </a:endParaRPr>
          </a:p>
        </p:txBody>
      </p:sp>
      <p:sp>
        <p:nvSpPr>
          <p:cNvPr id="28" name="Oval 27"/>
          <p:cNvSpPr/>
          <p:nvPr/>
        </p:nvSpPr>
        <p:spPr>
          <a:xfrm>
            <a:off x="6781800" y="1676400"/>
            <a:ext cx="457200" cy="457200"/>
          </a:xfrm>
          <a:prstGeom prst="ellipse">
            <a:avLst/>
          </a:prstGeom>
          <a:solidFill>
            <a:schemeClr val="tx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defTabSz="914327"/>
            <a:endParaRPr lang="en-US">
              <a:solidFill>
                <a:srgbClr val="FFFFFF"/>
              </a:solidFill>
            </a:endParaRPr>
          </a:p>
        </p:txBody>
      </p:sp>
      <p:sp>
        <p:nvSpPr>
          <p:cNvPr id="29" name="Oval 28"/>
          <p:cNvSpPr/>
          <p:nvPr/>
        </p:nvSpPr>
        <p:spPr>
          <a:xfrm>
            <a:off x="6781800" y="2286000"/>
            <a:ext cx="457200" cy="457200"/>
          </a:xfrm>
          <a:prstGeom prst="ellipse">
            <a:avLst/>
          </a:prstGeom>
          <a:solidFill>
            <a:schemeClr val="tx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defTabSz="914327"/>
            <a:endParaRPr lang="en-US">
              <a:solidFill>
                <a:srgbClr val="FFFFFF"/>
              </a:solidFill>
            </a:endParaRPr>
          </a:p>
        </p:txBody>
      </p:sp>
      <p:sp>
        <p:nvSpPr>
          <p:cNvPr id="30" name="Oval 29"/>
          <p:cNvSpPr/>
          <p:nvPr/>
        </p:nvSpPr>
        <p:spPr>
          <a:xfrm>
            <a:off x="6781800" y="2895600"/>
            <a:ext cx="457200" cy="457200"/>
          </a:xfrm>
          <a:prstGeom prst="ellipse">
            <a:avLst/>
          </a:prstGeom>
          <a:solidFill>
            <a:schemeClr val="tx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defTabSz="914327"/>
            <a:endParaRPr lang="en-US">
              <a:solidFill>
                <a:srgbClr val="FFFFFF"/>
              </a:solidFill>
            </a:endParaRPr>
          </a:p>
        </p:txBody>
      </p:sp>
      <p:sp>
        <p:nvSpPr>
          <p:cNvPr id="31" name="Oval 30"/>
          <p:cNvSpPr/>
          <p:nvPr/>
        </p:nvSpPr>
        <p:spPr>
          <a:xfrm>
            <a:off x="6781800" y="3505200"/>
            <a:ext cx="457200" cy="457200"/>
          </a:xfrm>
          <a:prstGeom prst="ellipse">
            <a:avLst/>
          </a:prstGeom>
          <a:solidFill>
            <a:schemeClr val="tx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defTabSz="914327"/>
            <a:endParaRPr lang="en-US">
              <a:solidFill>
                <a:srgbClr val="FFFFFF"/>
              </a:solidFill>
            </a:endParaRPr>
          </a:p>
        </p:txBody>
      </p:sp>
      <p:sp>
        <p:nvSpPr>
          <p:cNvPr id="32" name="Oval 31"/>
          <p:cNvSpPr/>
          <p:nvPr/>
        </p:nvSpPr>
        <p:spPr>
          <a:xfrm>
            <a:off x="6781800" y="4114800"/>
            <a:ext cx="457200" cy="457200"/>
          </a:xfrm>
          <a:prstGeom prst="ellipse">
            <a:avLst/>
          </a:prstGeom>
          <a:solidFill>
            <a:schemeClr val="tx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defTabSz="914327"/>
            <a:endParaRPr lang="en-US">
              <a:solidFill>
                <a:srgbClr val="FFFFFF"/>
              </a:solidFill>
            </a:endParaRPr>
          </a:p>
        </p:txBody>
      </p:sp>
      <p:sp>
        <p:nvSpPr>
          <p:cNvPr id="33" name="Oval 32"/>
          <p:cNvSpPr/>
          <p:nvPr/>
        </p:nvSpPr>
        <p:spPr>
          <a:xfrm>
            <a:off x="6781800" y="4724400"/>
            <a:ext cx="457200" cy="457200"/>
          </a:xfrm>
          <a:prstGeom prst="ellipse">
            <a:avLst/>
          </a:prstGeom>
          <a:solidFill>
            <a:schemeClr val="tx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defTabSz="914327"/>
            <a:endParaRPr lang="en-US">
              <a:solidFill>
                <a:srgbClr val="FFFFFF"/>
              </a:solidFill>
            </a:endParaRPr>
          </a:p>
        </p:txBody>
      </p:sp>
      <p:sp>
        <p:nvSpPr>
          <p:cNvPr id="34" name="Oval 33"/>
          <p:cNvSpPr/>
          <p:nvPr/>
        </p:nvSpPr>
        <p:spPr>
          <a:xfrm>
            <a:off x="7391400" y="4724400"/>
            <a:ext cx="457200" cy="457200"/>
          </a:xfrm>
          <a:prstGeom prst="ellipse">
            <a:avLst/>
          </a:prstGeom>
          <a:solidFill>
            <a:schemeClr val="tx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defTabSz="914327"/>
            <a:endParaRPr lang="en-US">
              <a:solidFill>
                <a:srgbClr val="FFFFFF"/>
              </a:solidFill>
            </a:endParaRPr>
          </a:p>
        </p:txBody>
      </p:sp>
      <p:sp>
        <p:nvSpPr>
          <p:cNvPr id="35" name="Oval 34"/>
          <p:cNvSpPr/>
          <p:nvPr/>
        </p:nvSpPr>
        <p:spPr>
          <a:xfrm>
            <a:off x="7391400" y="4114800"/>
            <a:ext cx="457200" cy="457200"/>
          </a:xfrm>
          <a:prstGeom prst="ellipse">
            <a:avLst/>
          </a:prstGeom>
          <a:solidFill>
            <a:schemeClr val="tx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defTabSz="914327"/>
            <a:endParaRPr lang="en-US">
              <a:solidFill>
                <a:srgbClr val="FFFFFF"/>
              </a:solidFill>
            </a:endParaRPr>
          </a:p>
        </p:txBody>
      </p:sp>
      <p:sp>
        <p:nvSpPr>
          <p:cNvPr id="36" name="Oval 35"/>
          <p:cNvSpPr/>
          <p:nvPr/>
        </p:nvSpPr>
        <p:spPr>
          <a:xfrm>
            <a:off x="7391400" y="3505200"/>
            <a:ext cx="457200" cy="457200"/>
          </a:xfrm>
          <a:prstGeom prst="ellipse">
            <a:avLst/>
          </a:prstGeom>
          <a:solidFill>
            <a:schemeClr val="tx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defTabSz="914327"/>
            <a:endParaRPr lang="en-US">
              <a:solidFill>
                <a:srgbClr val="FFFFFF"/>
              </a:solidFill>
            </a:endParaRPr>
          </a:p>
        </p:txBody>
      </p:sp>
      <p:sp>
        <p:nvSpPr>
          <p:cNvPr id="37" name="Oval 36"/>
          <p:cNvSpPr/>
          <p:nvPr/>
        </p:nvSpPr>
        <p:spPr>
          <a:xfrm>
            <a:off x="7391400" y="2895600"/>
            <a:ext cx="457200" cy="457200"/>
          </a:xfrm>
          <a:prstGeom prst="ellipse">
            <a:avLst/>
          </a:prstGeom>
          <a:solidFill>
            <a:schemeClr val="tx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defTabSz="914327"/>
            <a:endParaRPr lang="en-US">
              <a:solidFill>
                <a:srgbClr val="FFFFFF"/>
              </a:solidFill>
            </a:endParaRPr>
          </a:p>
        </p:txBody>
      </p:sp>
      <p:sp>
        <p:nvSpPr>
          <p:cNvPr id="38" name="Oval 37"/>
          <p:cNvSpPr/>
          <p:nvPr/>
        </p:nvSpPr>
        <p:spPr>
          <a:xfrm>
            <a:off x="7391400" y="2286000"/>
            <a:ext cx="457200" cy="457200"/>
          </a:xfrm>
          <a:prstGeom prst="ellipse">
            <a:avLst/>
          </a:prstGeom>
          <a:solidFill>
            <a:schemeClr val="tx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defTabSz="914327"/>
            <a:endParaRPr lang="en-US">
              <a:solidFill>
                <a:srgbClr val="FFFFFF"/>
              </a:solidFill>
            </a:endParaRPr>
          </a:p>
        </p:txBody>
      </p:sp>
      <p:sp>
        <p:nvSpPr>
          <p:cNvPr id="39" name="Oval 38"/>
          <p:cNvSpPr/>
          <p:nvPr/>
        </p:nvSpPr>
        <p:spPr>
          <a:xfrm>
            <a:off x="7391400" y="1676400"/>
            <a:ext cx="457200" cy="457200"/>
          </a:xfrm>
          <a:prstGeom prst="ellipse">
            <a:avLst/>
          </a:prstGeom>
          <a:solidFill>
            <a:schemeClr val="tx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defTabSz="914327"/>
            <a:endParaRPr lang="en-US">
              <a:solidFill>
                <a:srgbClr val="FFFFFF"/>
              </a:solidFill>
            </a:endParaRPr>
          </a:p>
        </p:txBody>
      </p:sp>
      <p:sp>
        <p:nvSpPr>
          <p:cNvPr id="41" name="Oval 40"/>
          <p:cNvSpPr/>
          <p:nvPr/>
        </p:nvSpPr>
        <p:spPr>
          <a:xfrm>
            <a:off x="6172200" y="2286000"/>
            <a:ext cx="457200" cy="457200"/>
          </a:xfrm>
          <a:prstGeom prst="ellipse">
            <a:avLst/>
          </a:prstGeom>
          <a:solidFill>
            <a:schemeClr val="tx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defTabSz="914327"/>
            <a:endParaRPr lang="en-US">
              <a:solidFill>
                <a:srgbClr val="FFFFFF"/>
              </a:solidFill>
            </a:endParaRPr>
          </a:p>
        </p:txBody>
      </p:sp>
      <p:sp>
        <p:nvSpPr>
          <p:cNvPr id="40" name="Title 1"/>
          <p:cNvSpPr txBox="1">
            <a:spLocks/>
          </p:cNvSpPr>
          <p:nvPr/>
        </p:nvSpPr>
        <p:spPr bwMode="auto">
          <a:xfrm>
            <a:off x="2" y="664288"/>
            <a:ext cx="12191999" cy="5258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0" tIns="0" rIns="0" bIns="0" numCol="1" anchor="t" anchorCtr="0" compatLnSpc="1">
            <a:prstTxWarp prst="textNoShape">
              <a:avLst/>
            </a:prstTxWarp>
            <a:spAutoFit/>
          </a:bodyPr>
          <a:lstStyle>
            <a:lvl1pPr algn="l" defTabSz="1304925" rtl="0" eaLnBrk="1" fontAlgn="base" hangingPunct="1">
              <a:lnSpc>
                <a:spcPct val="80000"/>
              </a:lnSpc>
              <a:spcBef>
                <a:spcPct val="0"/>
              </a:spcBef>
              <a:spcAft>
                <a:spcPct val="0"/>
              </a:spcAft>
              <a:defRPr sz="4500" kern="1200">
                <a:solidFill>
                  <a:srgbClr val="4C4C4C"/>
                </a:solidFill>
                <a:latin typeface="BentonSans Book"/>
                <a:ea typeface="ＭＳ Ｐゴシック" charset="0"/>
                <a:cs typeface="BentonSans Book"/>
              </a:defRPr>
            </a:lvl1pPr>
            <a:lvl2pPr algn="l" defTabSz="1304925" rtl="0" eaLnBrk="1" fontAlgn="base" hangingPunct="1">
              <a:lnSpc>
                <a:spcPct val="90000"/>
              </a:lnSpc>
              <a:spcBef>
                <a:spcPct val="0"/>
              </a:spcBef>
              <a:spcAft>
                <a:spcPct val="0"/>
              </a:spcAft>
              <a:defRPr sz="4500">
                <a:solidFill>
                  <a:srgbClr val="4C4C4C"/>
                </a:solidFill>
                <a:latin typeface="BentonSans Book" charset="0"/>
                <a:ea typeface="ＭＳ Ｐゴシック" charset="0"/>
              </a:defRPr>
            </a:lvl2pPr>
            <a:lvl3pPr algn="l" defTabSz="1304925" rtl="0" eaLnBrk="1" fontAlgn="base" hangingPunct="1">
              <a:lnSpc>
                <a:spcPct val="90000"/>
              </a:lnSpc>
              <a:spcBef>
                <a:spcPct val="0"/>
              </a:spcBef>
              <a:spcAft>
                <a:spcPct val="0"/>
              </a:spcAft>
              <a:defRPr sz="4500">
                <a:solidFill>
                  <a:srgbClr val="4C4C4C"/>
                </a:solidFill>
                <a:latin typeface="BentonSans Book" charset="0"/>
                <a:ea typeface="ＭＳ Ｐゴシック" charset="0"/>
              </a:defRPr>
            </a:lvl3pPr>
            <a:lvl4pPr algn="l" defTabSz="1304925" rtl="0" eaLnBrk="1" fontAlgn="base" hangingPunct="1">
              <a:lnSpc>
                <a:spcPct val="90000"/>
              </a:lnSpc>
              <a:spcBef>
                <a:spcPct val="0"/>
              </a:spcBef>
              <a:spcAft>
                <a:spcPct val="0"/>
              </a:spcAft>
              <a:defRPr sz="4500">
                <a:solidFill>
                  <a:srgbClr val="4C4C4C"/>
                </a:solidFill>
                <a:latin typeface="BentonSans Book" charset="0"/>
                <a:ea typeface="ＭＳ Ｐゴシック" charset="0"/>
              </a:defRPr>
            </a:lvl4pPr>
            <a:lvl5pPr algn="l" defTabSz="1304925" rtl="0" eaLnBrk="1" fontAlgn="base" hangingPunct="1">
              <a:lnSpc>
                <a:spcPct val="90000"/>
              </a:lnSpc>
              <a:spcBef>
                <a:spcPct val="0"/>
              </a:spcBef>
              <a:spcAft>
                <a:spcPct val="0"/>
              </a:spcAft>
              <a:defRPr sz="4500">
                <a:solidFill>
                  <a:srgbClr val="4C4C4C"/>
                </a:solidFill>
                <a:latin typeface="BentonSans Book" charset="0"/>
                <a:ea typeface="ＭＳ Ｐゴシック" charset="0"/>
              </a:defRPr>
            </a:lvl5pPr>
            <a:lvl6pPr marL="457200" algn="l" defTabSz="1304925" rtl="0" eaLnBrk="1" fontAlgn="base" hangingPunct="1">
              <a:lnSpc>
                <a:spcPct val="90000"/>
              </a:lnSpc>
              <a:spcBef>
                <a:spcPct val="0"/>
              </a:spcBef>
              <a:spcAft>
                <a:spcPct val="0"/>
              </a:spcAft>
              <a:defRPr sz="4500">
                <a:solidFill>
                  <a:srgbClr val="4C4C4C"/>
                </a:solidFill>
                <a:latin typeface="BentonSans Book" charset="0"/>
                <a:ea typeface="ＭＳ Ｐゴシック" charset="0"/>
              </a:defRPr>
            </a:lvl6pPr>
            <a:lvl7pPr marL="914400" algn="l" defTabSz="1304925" rtl="0" eaLnBrk="1" fontAlgn="base" hangingPunct="1">
              <a:lnSpc>
                <a:spcPct val="90000"/>
              </a:lnSpc>
              <a:spcBef>
                <a:spcPct val="0"/>
              </a:spcBef>
              <a:spcAft>
                <a:spcPct val="0"/>
              </a:spcAft>
              <a:defRPr sz="4500">
                <a:solidFill>
                  <a:srgbClr val="4C4C4C"/>
                </a:solidFill>
                <a:latin typeface="BentonSans Book" charset="0"/>
                <a:ea typeface="ＭＳ Ｐゴシック" charset="0"/>
              </a:defRPr>
            </a:lvl7pPr>
            <a:lvl8pPr marL="1371600" algn="l" defTabSz="1304925" rtl="0" eaLnBrk="1" fontAlgn="base" hangingPunct="1">
              <a:lnSpc>
                <a:spcPct val="90000"/>
              </a:lnSpc>
              <a:spcBef>
                <a:spcPct val="0"/>
              </a:spcBef>
              <a:spcAft>
                <a:spcPct val="0"/>
              </a:spcAft>
              <a:defRPr sz="4500">
                <a:solidFill>
                  <a:srgbClr val="4C4C4C"/>
                </a:solidFill>
                <a:latin typeface="BentonSans Book" charset="0"/>
                <a:ea typeface="ＭＳ Ｐゴシック" charset="0"/>
              </a:defRPr>
            </a:lvl8pPr>
            <a:lvl9pPr marL="1828800" algn="l" defTabSz="1304925" rtl="0" eaLnBrk="1" fontAlgn="base" hangingPunct="1">
              <a:lnSpc>
                <a:spcPct val="90000"/>
              </a:lnSpc>
              <a:spcBef>
                <a:spcPct val="0"/>
              </a:spcBef>
              <a:spcAft>
                <a:spcPct val="0"/>
              </a:spcAft>
              <a:defRPr sz="4500">
                <a:solidFill>
                  <a:srgbClr val="4C4C4C"/>
                </a:solidFill>
                <a:latin typeface="BentonSans Book" charset="0"/>
                <a:ea typeface="ＭＳ Ｐゴシック" charset="0"/>
              </a:defRPr>
            </a:lvl9pPr>
          </a:lstStyle>
          <a:p>
            <a:pPr algn="ctr" defTabSz="1087351"/>
            <a:r>
              <a:rPr lang="en-US" sz="4167" dirty="0"/>
              <a:t>Texture</a:t>
            </a:r>
          </a:p>
        </p:txBody>
      </p:sp>
    </p:spTree>
    <p:extLst>
      <p:ext uri="{BB962C8B-B14F-4D97-AF65-F5344CB8AC3E}">
        <p14:creationId xmlns:p14="http://schemas.microsoft.com/office/powerpoint/2010/main" val="244188649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val 3"/>
          <p:cNvSpPr/>
          <p:nvPr/>
        </p:nvSpPr>
        <p:spPr>
          <a:xfrm>
            <a:off x="4343400" y="1676400"/>
            <a:ext cx="457200" cy="457200"/>
          </a:xfrm>
          <a:prstGeom prst="ellipse">
            <a:avLst/>
          </a:prstGeom>
          <a:pattFill prst="pct5">
            <a:fgClr>
              <a:prstClr val="black"/>
            </a:fgClr>
            <a:bgClr>
              <a:prstClr val="white"/>
            </a:bgClr>
          </a:pattFill>
          <a:ln>
            <a:solidFill>
              <a:schemeClr val="bg1">
                <a:lumMod val="50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defTabSz="914327"/>
            <a:endParaRPr lang="en-US">
              <a:solidFill>
                <a:srgbClr val="FFFFFF"/>
              </a:solidFill>
            </a:endParaRPr>
          </a:p>
        </p:txBody>
      </p:sp>
      <p:sp>
        <p:nvSpPr>
          <p:cNvPr id="5" name="Oval 4"/>
          <p:cNvSpPr/>
          <p:nvPr/>
        </p:nvSpPr>
        <p:spPr>
          <a:xfrm>
            <a:off x="4343400" y="2286000"/>
            <a:ext cx="457200" cy="457200"/>
          </a:xfrm>
          <a:prstGeom prst="ellipse">
            <a:avLst/>
          </a:prstGeom>
          <a:pattFill prst="pct5">
            <a:fgClr>
              <a:prstClr val="black"/>
            </a:fgClr>
            <a:bgClr>
              <a:prstClr val="white"/>
            </a:bgClr>
          </a:pattFill>
          <a:ln>
            <a:solidFill>
              <a:schemeClr val="bg1">
                <a:lumMod val="50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defTabSz="914327"/>
            <a:endParaRPr lang="en-US">
              <a:solidFill>
                <a:srgbClr val="FFFFFF"/>
              </a:solidFill>
            </a:endParaRPr>
          </a:p>
        </p:txBody>
      </p:sp>
      <p:sp>
        <p:nvSpPr>
          <p:cNvPr id="6" name="Oval 5"/>
          <p:cNvSpPr/>
          <p:nvPr/>
        </p:nvSpPr>
        <p:spPr>
          <a:xfrm>
            <a:off x="4343400" y="2895600"/>
            <a:ext cx="457200" cy="457200"/>
          </a:xfrm>
          <a:prstGeom prst="ellipse">
            <a:avLst/>
          </a:prstGeom>
          <a:pattFill prst="pct5">
            <a:fgClr>
              <a:prstClr val="black"/>
            </a:fgClr>
            <a:bgClr>
              <a:prstClr val="white"/>
            </a:bgClr>
          </a:pattFill>
          <a:ln>
            <a:solidFill>
              <a:schemeClr val="bg1">
                <a:lumMod val="50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defTabSz="914327"/>
            <a:endParaRPr lang="en-US">
              <a:solidFill>
                <a:srgbClr val="FFFFFF"/>
              </a:solidFill>
            </a:endParaRPr>
          </a:p>
        </p:txBody>
      </p:sp>
      <p:sp>
        <p:nvSpPr>
          <p:cNvPr id="7" name="Oval 6"/>
          <p:cNvSpPr/>
          <p:nvPr/>
        </p:nvSpPr>
        <p:spPr>
          <a:xfrm>
            <a:off x="4343400" y="3505200"/>
            <a:ext cx="457200" cy="457200"/>
          </a:xfrm>
          <a:prstGeom prst="ellipse">
            <a:avLst/>
          </a:prstGeom>
          <a:pattFill prst="pct5">
            <a:fgClr>
              <a:prstClr val="black"/>
            </a:fgClr>
            <a:bgClr>
              <a:prstClr val="white"/>
            </a:bgClr>
          </a:pattFill>
          <a:ln>
            <a:solidFill>
              <a:schemeClr val="bg1">
                <a:lumMod val="50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defTabSz="914327"/>
            <a:endParaRPr lang="en-US">
              <a:solidFill>
                <a:srgbClr val="FFFFFF"/>
              </a:solidFill>
            </a:endParaRPr>
          </a:p>
        </p:txBody>
      </p:sp>
      <p:sp>
        <p:nvSpPr>
          <p:cNvPr id="8" name="Oval 7"/>
          <p:cNvSpPr/>
          <p:nvPr/>
        </p:nvSpPr>
        <p:spPr>
          <a:xfrm>
            <a:off x="4343400" y="4114800"/>
            <a:ext cx="457200" cy="457200"/>
          </a:xfrm>
          <a:prstGeom prst="ellipse">
            <a:avLst/>
          </a:prstGeom>
          <a:pattFill prst="pct5">
            <a:fgClr>
              <a:prstClr val="black"/>
            </a:fgClr>
            <a:bgClr>
              <a:prstClr val="white"/>
            </a:bgClr>
          </a:pattFill>
          <a:ln>
            <a:solidFill>
              <a:schemeClr val="bg1">
                <a:lumMod val="50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defTabSz="914327"/>
            <a:endParaRPr lang="en-US">
              <a:solidFill>
                <a:srgbClr val="FFFFFF"/>
              </a:solidFill>
            </a:endParaRPr>
          </a:p>
        </p:txBody>
      </p:sp>
      <p:sp>
        <p:nvSpPr>
          <p:cNvPr id="9" name="Oval 8"/>
          <p:cNvSpPr/>
          <p:nvPr/>
        </p:nvSpPr>
        <p:spPr>
          <a:xfrm>
            <a:off x="4343400" y="4724400"/>
            <a:ext cx="457200" cy="457200"/>
          </a:xfrm>
          <a:prstGeom prst="ellipse">
            <a:avLst/>
          </a:prstGeom>
          <a:pattFill prst="pct5">
            <a:fgClr>
              <a:prstClr val="black"/>
            </a:fgClr>
            <a:bgClr>
              <a:prstClr val="white"/>
            </a:bgClr>
          </a:pattFill>
          <a:ln>
            <a:solidFill>
              <a:schemeClr val="bg1">
                <a:lumMod val="50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defTabSz="914327"/>
            <a:endParaRPr lang="en-US">
              <a:solidFill>
                <a:srgbClr val="FFFFFF"/>
              </a:solidFill>
            </a:endParaRPr>
          </a:p>
        </p:txBody>
      </p:sp>
      <p:sp>
        <p:nvSpPr>
          <p:cNvPr id="10" name="Oval 9"/>
          <p:cNvSpPr/>
          <p:nvPr/>
        </p:nvSpPr>
        <p:spPr>
          <a:xfrm>
            <a:off x="4953000" y="1676400"/>
            <a:ext cx="457200" cy="457200"/>
          </a:xfrm>
          <a:prstGeom prst="ellipse">
            <a:avLst/>
          </a:prstGeom>
          <a:pattFill prst="pct5">
            <a:fgClr>
              <a:prstClr val="black"/>
            </a:fgClr>
            <a:bgClr>
              <a:prstClr val="white"/>
            </a:bgClr>
          </a:pattFill>
          <a:ln>
            <a:solidFill>
              <a:schemeClr val="bg1">
                <a:lumMod val="50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defTabSz="914327"/>
            <a:endParaRPr lang="en-US">
              <a:solidFill>
                <a:srgbClr val="FFFFFF"/>
              </a:solidFill>
            </a:endParaRPr>
          </a:p>
        </p:txBody>
      </p:sp>
      <p:sp>
        <p:nvSpPr>
          <p:cNvPr id="11" name="Oval 10"/>
          <p:cNvSpPr/>
          <p:nvPr/>
        </p:nvSpPr>
        <p:spPr>
          <a:xfrm>
            <a:off x="4953000" y="2286000"/>
            <a:ext cx="457200" cy="457200"/>
          </a:xfrm>
          <a:prstGeom prst="ellipse">
            <a:avLst/>
          </a:prstGeom>
          <a:pattFill prst="pct5">
            <a:fgClr>
              <a:prstClr val="black"/>
            </a:fgClr>
            <a:bgClr>
              <a:prstClr val="white"/>
            </a:bgClr>
          </a:pattFill>
          <a:ln>
            <a:solidFill>
              <a:schemeClr val="bg1">
                <a:lumMod val="50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defTabSz="914327"/>
            <a:endParaRPr lang="en-US">
              <a:solidFill>
                <a:srgbClr val="FFFFFF"/>
              </a:solidFill>
            </a:endParaRPr>
          </a:p>
        </p:txBody>
      </p:sp>
      <p:sp>
        <p:nvSpPr>
          <p:cNvPr id="12" name="Oval 11"/>
          <p:cNvSpPr/>
          <p:nvPr/>
        </p:nvSpPr>
        <p:spPr>
          <a:xfrm>
            <a:off x="4953000" y="2895600"/>
            <a:ext cx="457200" cy="457200"/>
          </a:xfrm>
          <a:prstGeom prst="ellipse">
            <a:avLst/>
          </a:prstGeom>
          <a:pattFill prst="pct5">
            <a:fgClr>
              <a:prstClr val="black"/>
            </a:fgClr>
            <a:bgClr>
              <a:prstClr val="white"/>
            </a:bgClr>
          </a:pattFill>
          <a:ln>
            <a:solidFill>
              <a:schemeClr val="bg1">
                <a:lumMod val="50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defTabSz="914327"/>
            <a:endParaRPr lang="en-US">
              <a:solidFill>
                <a:srgbClr val="FFFFFF"/>
              </a:solidFill>
            </a:endParaRPr>
          </a:p>
        </p:txBody>
      </p:sp>
      <p:sp>
        <p:nvSpPr>
          <p:cNvPr id="13" name="Oval 12"/>
          <p:cNvSpPr/>
          <p:nvPr/>
        </p:nvSpPr>
        <p:spPr>
          <a:xfrm>
            <a:off x="4953000" y="3505200"/>
            <a:ext cx="457200" cy="457200"/>
          </a:xfrm>
          <a:prstGeom prst="ellipse">
            <a:avLst/>
          </a:prstGeom>
          <a:pattFill prst="pct70">
            <a:fgClr>
              <a:prstClr val="black"/>
            </a:fgClr>
            <a:bgClr>
              <a:prstClr val="white"/>
            </a:bgClr>
          </a:pattFill>
          <a:ln>
            <a:solidFill>
              <a:schemeClr val="bg1">
                <a:lumMod val="50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defTabSz="914327"/>
            <a:endParaRPr lang="en-US">
              <a:solidFill>
                <a:srgbClr val="FFFFFF"/>
              </a:solidFill>
            </a:endParaRPr>
          </a:p>
        </p:txBody>
      </p:sp>
      <p:sp>
        <p:nvSpPr>
          <p:cNvPr id="14" name="Oval 13"/>
          <p:cNvSpPr/>
          <p:nvPr/>
        </p:nvSpPr>
        <p:spPr>
          <a:xfrm>
            <a:off x="4953000" y="4114800"/>
            <a:ext cx="457200" cy="457200"/>
          </a:xfrm>
          <a:prstGeom prst="ellipse">
            <a:avLst/>
          </a:prstGeom>
          <a:pattFill prst="pct5">
            <a:fgClr>
              <a:prstClr val="black"/>
            </a:fgClr>
            <a:bgClr>
              <a:prstClr val="white"/>
            </a:bgClr>
          </a:pattFill>
          <a:ln>
            <a:solidFill>
              <a:schemeClr val="bg1">
                <a:lumMod val="50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defTabSz="914327"/>
            <a:endParaRPr lang="en-US">
              <a:solidFill>
                <a:srgbClr val="FFFFFF"/>
              </a:solidFill>
            </a:endParaRPr>
          </a:p>
        </p:txBody>
      </p:sp>
      <p:sp>
        <p:nvSpPr>
          <p:cNvPr id="15" name="Oval 14"/>
          <p:cNvSpPr/>
          <p:nvPr/>
        </p:nvSpPr>
        <p:spPr>
          <a:xfrm>
            <a:off x="4953000" y="4724400"/>
            <a:ext cx="457200" cy="457200"/>
          </a:xfrm>
          <a:prstGeom prst="ellipse">
            <a:avLst/>
          </a:prstGeom>
          <a:pattFill prst="pct5">
            <a:fgClr>
              <a:prstClr val="black"/>
            </a:fgClr>
            <a:bgClr>
              <a:prstClr val="white"/>
            </a:bgClr>
          </a:pattFill>
          <a:ln>
            <a:solidFill>
              <a:schemeClr val="bg1">
                <a:lumMod val="50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defTabSz="914327"/>
            <a:endParaRPr lang="en-US">
              <a:solidFill>
                <a:srgbClr val="FFFFFF"/>
              </a:solidFill>
            </a:endParaRPr>
          </a:p>
        </p:txBody>
      </p:sp>
      <p:sp>
        <p:nvSpPr>
          <p:cNvPr id="16" name="Oval 15"/>
          <p:cNvSpPr/>
          <p:nvPr/>
        </p:nvSpPr>
        <p:spPr>
          <a:xfrm>
            <a:off x="5562600" y="4724400"/>
            <a:ext cx="457200" cy="457200"/>
          </a:xfrm>
          <a:prstGeom prst="ellipse">
            <a:avLst/>
          </a:prstGeom>
          <a:pattFill prst="pct5">
            <a:fgClr>
              <a:prstClr val="black"/>
            </a:fgClr>
            <a:bgClr>
              <a:prstClr val="white"/>
            </a:bgClr>
          </a:pattFill>
          <a:ln>
            <a:solidFill>
              <a:schemeClr val="bg1">
                <a:lumMod val="50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defTabSz="914327"/>
            <a:endParaRPr lang="en-US">
              <a:solidFill>
                <a:srgbClr val="FFFFFF"/>
              </a:solidFill>
            </a:endParaRPr>
          </a:p>
        </p:txBody>
      </p:sp>
      <p:sp>
        <p:nvSpPr>
          <p:cNvPr id="17" name="Oval 16"/>
          <p:cNvSpPr/>
          <p:nvPr/>
        </p:nvSpPr>
        <p:spPr>
          <a:xfrm>
            <a:off x="5562600" y="4114800"/>
            <a:ext cx="457200" cy="457200"/>
          </a:xfrm>
          <a:prstGeom prst="ellipse">
            <a:avLst/>
          </a:prstGeom>
          <a:pattFill prst="pct70">
            <a:fgClr>
              <a:prstClr val="black"/>
            </a:fgClr>
            <a:bgClr>
              <a:prstClr val="white"/>
            </a:bgClr>
          </a:pattFill>
          <a:ln>
            <a:solidFill>
              <a:schemeClr val="bg1">
                <a:lumMod val="50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defTabSz="914327"/>
            <a:endParaRPr lang="en-US">
              <a:solidFill>
                <a:srgbClr val="FFFFFF"/>
              </a:solidFill>
            </a:endParaRPr>
          </a:p>
        </p:txBody>
      </p:sp>
      <p:sp>
        <p:nvSpPr>
          <p:cNvPr id="18" name="Oval 17"/>
          <p:cNvSpPr/>
          <p:nvPr/>
        </p:nvSpPr>
        <p:spPr>
          <a:xfrm>
            <a:off x="5562600" y="3505200"/>
            <a:ext cx="457200" cy="457200"/>
          </a:xfrm>
          <a:prstGeom prst="ellipse">
            <a:avLst/>
          </a:prstGeom>
          <a:pattFill prst="pct70">
            <a:fgClr>
              <a:prstClr val="black"/>
            </a:fgClr>
            <a:bgClr>
              <a:prstClr val="white"/>
            </a:bgClr>
          </a:pattFill>
          <a:ln>
            <a:solidFill>
              <a:schemeClr val="bg1">
                <a:lumMod val="50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defTabSz="914327"/>
            <a:endParaRPr lang="en-US">
              <a:solidFill>
                <a:srgbClr val="FFFFFF"/>
              </a:solidFill>
            </a:endParaRPr>
          </a:p>
        </p:txBody>
      </p:sp>
      <p:sp>
        <p:nvSpPr>
          <p:cNvPr id="19" name="Oval 18"/>
          <p:cNvSpPr/>
          <p:nvPr/>
        </p:nvSpPr>
        <p:spPr>
          <a:xfrm>
            <a:off x="5562600" y="2895600"/>
            <a:ext cx="457200" cy="457200"/>
          </a:xfrm>
          <a:prstGeom prst="ellipse">
            <a:avLst/>
          </a:prstGeom>
          <a:pattFill prst="pct5">
            <a:fgClr>
              <a:prstClr val="black"/>
            </a:fgClr>
            <a:bgClr>
              <a:prstClr val="white"/>
            </a:bgClr>
          </a:pattFill>
          <a:ln>
            <a:solidFill>
              <a:schemeClr val="bg1">
                <a:lumMod val="50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defTabSz="914327"/>
            <a:endParaRPr lang="en-US">
              <a:solidFill>
                <a:srgbClr val="FFFFFF"/>
              </a:solidFill>
            </a:endParaRPr>
          </a:p>
        </p:txBody>
      </p:sp>
      <p:sp>
        <p:nvSpPr>
          <p:cNvPr id="20" name="Oval 19"/>
          <p:cNvSpPr/>
          <p:nvPr/>
        </p:nvSpPr>
        <p:spPr>
          <a:xfrm>
            <a:off x="5562600" y="2286000"/>
            <a:ext cx="457200" cy="457200"/>
          </a:xfrm>
          <a:prstGeom prst="ellipse">
            <a:avLst/>
          </a:prstGeom>
          <a:pattFill prst="pct5">
            <a:fgClr>
              <a:prstClr val="black"/>
            </a:fgClr>
            <a:bgClr>
              <a:prstClr val="white"/>
            </a:bgClr>
          </a:pattFill>
          <a:ln>
            <a:solidFill>
              <a:schemeClr val="bg1">
                <a:lumMod val="50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defTabSz="914327"/>
            <a:endParaRPr lang="en-US">
              <a:solidFill>
                <a:srgbClr val="FFFFFF"/>
              </a:solidFill>
            </a:endParaRPr>
          </a:p>
        </p:txBody>
      </p:sp>
      <p:sp>
        <p:nvSpPr>
          <p:cNvPr id="21" name="Oval 20"/>
          <p:cNvSpPr/>
          <p:nvPr/>
        </p:nvSpPr>
        <p:spPr>
          <a:xfrm>
            <a:off x="5562600" y="1676400"/>
            <a:ext cx="457200" cy="457200"/>
          </a:xfrm>
          <a:prstGeom prst="ellipse">
            <a:avLst/>
          </a:prstGeom>
          <a:pattFill prst="pct5">
            <a:fgClr>
              <a:prstClr val="black"/>
            </a:fgClr>
            <a:bgClr>
              <a:prstClr val="white"/>
            </a:bgClr>
          </a:pattFill>
          <a:ln>
            <a:solidFill>
              <a:schemeClr val="bg1">
                <a:lumMod val="50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defTabSz="914327"/>
            <a:endParaRPr lang="en-US">
              <a:solidFill>
                <a:srgbClr val="FFFFFF"/>
              </a:solidFill>
            </a:endParaRPr>
          </a:p>
        </p:txBody>
      </p:sp>
      <p:sp>
        <p:nvSpPr>
          <p:cNvPr id="22" name="Oval 21"/>
          <p:cNvSpPr/>
          <p:nvPr/>
        </p:nvSpPr>
        <p:spPr>
          <a:xfrm>
            <a:off x="6172200" y="1676400"/>
            <a:ext cx="457200" cy="457200"/>
          </a:xfrm>
          <a:prstGeom prst="ellipse">
            <a:avLst/>
          </a:prstGeom>
          <a:pattFill prst="pct5">
            <a:fgClr>
              <a:prstClr val="black"/>
            </a:fgClr>
            <a:bgClr>
              <a:prstClr val="white"/>
            </a:bgClr>
          </a:pattFill>
          <a:ln>
            <a:solidFill>
              <a:schemeClr val="bg1">
                <a:lumMod val="50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defTabSz="914327"/>
            <a:endParaRPr lang="en-US">
              <a:solidFill>
                <a:srgbClr val="FFFFFF"/>
              </a:solidFill>
            </a:endParaRPr>
          </a:p>
        </p:txBody>
      </p:sp>
      <p:sp>
        <p:nvSpPr>
          <p:cNvPr id="23" name="Oval 22"/>
          <p:cNvSpPr/>
          <p:nvPr/>
        </p:nvSpPr>
        <p:spPr>
          <a:xfrm>
            <a:off x="6172200" y="2895600"/>
            <a:ext cx="457200" cy="457200"/>
          </a:xfrm>
          <a:prstGeom prst="ellipse">
            <a:avLst/>
          </a:prstGeom>
          <a:pattFill prst="pct70">
            <a:fgClr>
              <a:prstClr val="black"/>
            </a:fgClr>
            <a:bgClr>
              <a:prstClr val="white"/>
            </a:bgClr>
          </a:pattFill>
          <a:ln>
            <a:solidFill>
              <a:schemeClr val="bg1">
                <a:lumMod val="50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defTabSz="914327"/>
            <a:endParaRPr lang="en-US">
              <a:solidFill>
                <a:srgbClr val="FFFFFF"/>
              </a:solidFill>
            </a:endParaRPr>
          </a:p>
        </p:txBody>
      </p:sp>
      <p:sp>
        <p:nvSpPr>
          <p:cNvPr id="25" name="Oval 24"/>
          <p:cNvSpPr/>
          <p:nvPr/>
        </p:nvSpPr>
        <p:spPr>
          <a:xfrm>
            <a:off x="6172200" y="3505200"/>
            <a:ext cx="457200" cy="457200"/>
          </a:xfrm>
          <a:prstGeom prst="ellipse">
            <a:avLst/>
          </a:prstGeom>
          <a:pattFill prst="pct70">
            <a:fgClr>
              <a:prstClr val="black"/>
            </a:fgClr>
            <a:bgClr>
              <a:prstClr val="white"/>
            </a:bgClr>
          </a:pattFill>
          <a:ln>
            <a:solidFill>
              <a:schemeClr val="bg1">
                <a:lumMod val="50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defTabSz="914327"/>
            <a:endParaRPr lang="en-US">
              <a:solidFill>
                <a:srgbClr val="FFFFFF"/>
              </a:solidFill>
            </a:endParaRPr>
          </a:p>
        </p:txBody>
      </p:sp>
      <p:sp>
        <p:nvSpPr>
          <p:cNvPr id="26" name="Oval 25"/>
          <p:cNvSpPr/>
          <p:nvPr/>
        </p:nvSpPr>
        <p:spPr>
          <a:xfrm>
            <a:off x="6172200" y="4114800"/>
            <a:ext cx="457200" cy="457200"/>
          </a:xfrm>
          <a:prstGeom prst="ellipse">
            <a:avLst/>
          </a:prstGeom>
          <a:pattFill prst="pct70">
            <a:fgClr>
              <a:prstClr val="black"/>
            </a:fgClr>
            <a:bgClr>
              <a:prstClr val="white"/>
            </a:bgClr>
          </a:pattFill>
          <a:ln>
            <a:solidFill>
              <a:schemeClr val="bg1">
                <a:lumMod val="50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defTabSz="914327"/>
            <a:endParaRPr lang="en-US">
              <a:solidFill>
                <a:srgbClr val="FFFFFF"/>
              </a:solidFill>
            </a:endParaRPr>
          </a:p>
        </p:txBody>
      </p:sp>
      <p:sp>
        <p:nvSpPr>
          <p:cNvPr id="27" name="Oval 26"/>
          <p:cNvSpPr/>
          <p:nvPr/>
        </p:nvSpPr>
        <p:spPr>
          <a:xfrm>
            <a:off x="6172200" y="4724400"/>
            <a:ext cx="457200" cy="457200"/>
          </a:xfrm>
          <a:prstGeom prst="ellipse">
            <a:avLst/>
          </a:prstGeom>
          <a:pattFill prst="pct5">
            <a:fgClr>
              <a:prstClr val="black"/>
            </a:fgClr>
            <a:bgClr>
              <a:prstClr val="white"/>
            </a:bgClr>
          </a:pattFill>
          <a:ln>
            <a:solidFill>
              <a:schemeClr val="bg1">
                <a:lumMod val="50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defTabSz="914327"/>
            <a:endParaRPr lang="en-US">
              <a:solidFill>
                <a:srgbClr val="FFFFFF"/>
              </a:solidFill>
            </a:endParaRPr>
          </a:p>
        </p:txBody>
      </p:sp>
      <p:sp>
        <p:nvSpPr>
          <p:cNvPr id="28" name="Oval 27"/>
          <p:cNvSpPr/>
          <p:nvPr/>
        </p:nvSpPr>
        <p:spPr>
          <a:xfrm>
            <a:off x="6781800" y="1676400"/>
            <a:ext cx="457200" cy="457200"/>
          </a:xfrm>
          <a:prstGeom prst="ellipse">
            <a:avLst/>
          </a:prstGeom>
          <a:pattFill prst="pct5">
            <a:fgClr>
              <a:prstClr val="black"/>
            </a:fgClr>
            <a:bgClr>
              <a:prstClr val="white"/>
            </a:bgClr>
          </a:pattFill>
          <a:ln>
            <a:solidFill>
              <a:schemeClr val="bg1">
                <a:lumMod val="50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defTabSz="914327"/>
            <a:endParaRPr lang="en-US">
              <a:solidFill>
                <a:srgbClr val="FFFFFF"/>
              </a:solidFill>
            </a:endParaRPr>
          </a:p>
        </p:txBody>
      </p:sp>
      <p:sp>
        <p:nvSpPr>
          <p:cNvPr id="29" name="Oval 28"/>
          <p:cNvSpPr/>
          <p:nvPr/>
        </p:nvSpPr>
        <p:spPr>
          <a:xfrm>
            <a:off x="6781800" y="2286000"/>
            <a:ext cx="457200" cy="457200"/>
          </a:xfrm>
          <a:prstGeom prst="ellipse">
            <a:avLst/>
          </a:prstGeom>
          <a:pattFill prst="pct5">
            <a:fgClr>
              <a:prstClr val="black"/>
            </a:fgClr>
            <a:bgClr>
              <a:prstClr val="white"/>
            </a:bgClr>
          </a:pattFill>
          <a:ln>
            <a:solidFill>
              <a:schemeClr val="bg1">
                <a:lumMod val="50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defTabSz="914327"/>
            <a:endParaRPr lang="en-US">
              <a:solidFill>
                <a:srgbClr val="FFFFFF"/>
              </a:solidFill>
            </a:endParaRPr>
          </a:p>
        </p:txBody>
      </p:sp>
      <p:sp>
        <p:nvSpPr>
          <p:cNvPr id="30" name="Oval 29"/>
          <p:cNvSpPr/>
          <p:nvPr/>
        </p:nvSpPr>
        <p:spPr>
          <a:xfrm>
            <a:off x="6781800" y="2895600"/>
            <a:ext cx="457200" cy="457200"/>
          </a:xfrm>
          <a:prstGeom prst="ellipse">
            <a:avLst/>
          </a:prstGeom>
          <a:pattFill prst="pct70">
            <a:fgClr>
              <a:prstClr val="black"/>
            </a:fgClr>
            <a:bgClr>
              <a:prstClr val="white"/>
            </a:bgClr>
          </a:pattFill>
          <a:ln>
            <a:solidFill>
              <a:schemeClr val="bg1">
                <a:lumMod val="50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defTabSz="914327"/>
            <a:endParaRPr lang="en-US">
              <a:solidFill>
                <a:srgbClr val="FFFFFF"/>
              </a:solidFill>
            </a:endParaRPr>
          </a:p>
        </p:txBody>
      </p:sp>
      <p:sp>
        <p:nvSpPr>
          <p:cNvPr id="31" name="Oval 30"/>
          <p:cNvSpPr/>
          <p:nvPr/>
        </p:nvSpPr>
        <p:spPr>
          <a:xfrm>
            <a:off x="6781800" y="3505200"/>
            <a:ext cx="457200" cy="457200"/>
          </a:xfrm>
          <a:prstGeom prst="ellipse">
            <a:avLst/>
          </a:prstGeom>
          <a:pattFill prst="pct5">
            <a:fgClr>
              <a:prstClr val="black"/>
            </a:fgClr>
            <a:bgClr>
              <a:prstClr val="white"/>
            </a:bgClr>
          </a:pattFill>
          <a:ln>
            <a:solidFill>
              <a:schemeClr val="bg1">
                <a:lumMod val="50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defTabSz="914327"/>
            <a:endParaRPr lang="en-US">
              <a:solidFill>
                <a:srgbClr val="FFFFFF"/>
              </a:solidFill>
            </a:endParaRPr>
          </a:p>
        </p:txBody>
      </p:sp>
      <p:sp>
        <p:nvSpPr>
          <p:cNvPr id="32" name="Oval 31"/>
          <p:cNvSpPr/>
          <p:nvPr/>
        </p:nvSpPr>
        <p:spPr>
          <a:xfrm>
            <a:off x="6781800" y="4114800"/>
            <a:ext cx="457200" cy="457200"/>
          </a:xfrm>
          <a:prstGeom prst="ellipse">
            <a:avLst/>
          </a:prstGeom>
          <a:pattFill prst="pct5">
            <a:fgClr>
              <a:prstClr val="black"/>
            </a:fgClr>
            <a:bgClr>
              <a:prstClr val="white"/>
            </a:bgClr>
          </a:pattFill>
          <a:ln>
            <a:solidFill>
              <a:schemeClr val="bg1">
                <a:lumMod val="50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defTabSz="914327"/>
            <a:endParaRPr lang="en-US">
              <a:solidFill>
                <a:srgbClr val="FFFFFF"/>
              </a:solidFill>
            </a:endParaRPr>
          </a:p>
        </p:txBody>
      </p:sp>
      <p:sp>
        <p:nvSpPr>
          <p:cNvPr id="33" name="Oval 32"/>
          <p:cNvSpPr/>
          <p:nvPr/>
        </p:nvSpPr>
        <p:spPr>
          <a:xfrm>
            <a:off x="6781800" y="4724400"/>
            <a:ext cx="457200" cy="457200"/>
          </a:xfrm>
          <a:prstGeom prst="ellipse">
            <a:avLst/>
          </a:prstGeom>
          <a:pattFill prst="pct5">
            <a:fgClr>
              <a:prstClr val="black"/>
            </a:fgClr>
            <a:bgClr>
              <a:prstClr val="white"/>
            </a:bgClr>
          </a:pattFill>
          <a:ln>
            <a:solidFill>
              <a:schemeClr val="bg1">
                <a:lumMod val="50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defTabSz="914327"/>
            <a:endParaRPr lang="en-US">
              <a:solidFill>
                <a:srgbClr val="FFFFFF"/>
              </a:solidFill>
            </a:endParaRPr>
          </a:p>
        </p:txBody>
      </p:sp>
      <p:sp>
        <p:nvSpPr>
          <p:cNvPr id="34" name="Oval 33"/>
          <p:cNvSpPr/>
          <p:nvPr/>
        </p:nvSpPr>
        <p:spPr>
          <a:xfrm>
            <a:off x="7391400" y="4724400"/>
            <a:ext cx="457200" cy="457200"/>
          </a:xfrm>
          <a:prstGeom prst="ellipse">
            <a:avLst/>
          </a:prstGeom>
          <a:pattFill prst="pct5">
            <a:fgClr>
              <a:prstClr val="black"/>
            </a:fgClr>
            <a:bgClr>
              <a:prstClr val="white"/>
            </a:bgClr>
          </a:pattFill>
          <a:ln>
            <a:solidFill>
              <a:schemeClr val="bg1">
                <a:lumMod val="50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defTabSz="914327"/>
            <a:endParaRPr lang="en-US">
              <a:solidFill>
                <a:srgbClr val="FFFFFF"/>
              </a:solidFill>
            </a:endParaRPr>
          </a:p>
        </p:txBody>
      </p:sp>
      <p:sp>
        <p:nvSpPr>
          <p:cNvPr id="35" name="Oval 34"/>
          <p:cNvSpPr/>
          <p:nvPr/>
        </p:nvSpPr>
        <p:spPr>
          <a:xfrm>
            <a:off x="7391400" y="4114800"/>
            <a:ext cx="457200" cy="457200"/>
          </a:xfrm>
          <a:prstGeom prst="ellipse">
            <a:avLst/>
          </a:prstGeom>
          <a:pattFill prst="pct5">
            <a:fgClr>
              <a:prstClr val="black"/>
            </a:fgClr>
            <a:bgClr>
              <a:prstClr val="white"/>
            </a:bgClr>
          </a:pattFill>
          <a:ln>
            <a:solidFill>
              <a:schemeClr val="bg1">
                <a:lumMod val="50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defTabSz="914327"/>
            <a:endParaRPr lang="en-US">
              <a:solidFill>
                <a:srgbClr val="FFFFFF"/>
              </a:solidFill>
            </a:endParaRPr>
          </a:p>
        </p:txBody>
      </p:sp>
      <p:sp>
        <p:nvSpPr>
          <p:cNvPr id="36" name="Oval 35"/>
          <p:cNvSpPr/>
          <p:nvPr/>
        </p:nvSpPr>
        <p:spPr>
          <a:xfrm>
            <a:off x="7391400" y="3505200"/>
            <a:ext cx="457200" cy="457200"/>
          </a:xfrm>
          <a:prstGeom prst="ellipse">
            <a:avLst/>
          </a:prstGeom>
          <a:pattFill prst="pct5">
            <a:fgClr>
              <a:prstClr val="black"/>
            </a:fgClr>
            <a:bgClr>
              <a:prstClr val="white"/>
            </a:bgClr>
          </a:pattFill>
          <a:ln>
            <a:solidFill>
              <a:schemeClr val="bg1">
                <a:lumMod val="50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defTabSz="914327"/>
            <a:endParaRPr lang="en-US">
              <a:solidFill>
                <a:srgbClr val="FFFFFF"/>
              </a:solidFill>
            </a:endParaRPr>
          </a:p>
        </p:txBody>
      </p:sp>
      <p:sp>
        <p:nvSpPr>
          <p:cNvPr id="37" name="Oval 36"/>
          <p:cNvSpPr/>
          <p:nvPr/>
        </p:nvSpPr>
        <p:spPr>
          <a:xfrm>
            <a:off x="7391400" y="2895600"/>
            <a:ext cx="457200" cy="457200"/>
          </a:xfrm>
          <a:prstGeom prst="ellipse">
            <a:avLst/>
          </a:prstGeom>
          <a:pattFill prst="pct5">
            <a:fgClr>
              <a:prstClr val="black"/>
            </a:fgClr>
            <a:bgClr>
              <a:prstClr val="white"/>
            </a:bgClr>
          </a:pattFill>
          <a:ln>
            <a:solidFill>
              <a:schemeClr val="bg1">
                <a:lumMod val="50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defTabSz="914327"/>
            <a:endParaRPr lang="en-US">
              <a:solidFill>
                <a:srgbClr val="FFFFFF"/>
              </a:solidFill>
            </a:endParaRPr>
          </a:p>
        </p:txBody>
      </p:sp>
      <p:sp>
        <p:nvSpPr>
          <p:cNvPr id="38" name="Oval 37"/>
          <p:cNvSpPr/>
          <p:nvPr/>
        </p:nvSpPr>
        <p:spPr>
          <a:xfrm>
            <a:off x="7391400" y="2286000"/>
            <a:ext cx="457200" cy="457200"/>
          </a:xfrm>
          <a:prstGeom prst="ellipse">
            <a:avLst/>
          </a:prstGeom>
          <a:pattFill prst="pct5">
            <a:fgClr>
              <a:prstClr val="black"/>
            </a:fgClr>
            <a:bgClr>
              <a:prstClr val="white"/>
            </a:bgClr>
          </a:pattFill>
          <a:ln>
            <a:solidFill>
              <a:schemeClr val="bg1">
                <a:lumMod val="50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defTabSz="914327"/>
            <a:endParaRPr lang="en-US">
              <a:solidFill>
                <a:srgbClr val="FFFFFF"/>
              </a:solidFill>
            </a:endParaRPr>
          </a:p>
        </p:txBody>
      </p:sp>
      <p:sp>
        <p:nvSpPr>
          <p:cNvPr id="39" name="Oval 38"/>
          <p:cNvSpPr/>
          <p:nvPr/>
        </p:nvSpPr>
        <p:spPr>
          <a:xfrm>
            <a:off x="7391400" y="1676400"/>
            <a:ext cx="457200" cy="457200"/>
          </a:xfrm>
          <a:prstGeom prst="ellipse">
            <a:avLst/>
          </a:prstGeom>
          <a:pattFill prst="pct70">
            <a:fgClr>
              <a:prstClr val="black"/>
            </a:fgClr>
            <a:bgClr>
              <a:prstClr val="white"/>
            </a:bgClr>
          </a:pattFill>
          <a:ln>
            <a:solidFill>
              <a:schemeClr val="bg1">
                <a:lumMod val="50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defTabSz="914327"/>
            <a:endParaRPr lang="en-US">
              <a:solidFill>
                <a:srgbClr val="FFFFFF"/>
              </a:solidFill>
            </a:endParaRPr>
          </a:p>
        </p:txBody>
      </p:sp>
      <p:sp>
        <p:nvSpPr>
          <p:cNvPr id="41" name="Oval 40"/>
          <p:cNvSpPr/>
          <p:nvPr/>
        </p:nvSpPr>
        <p:spPr>
          <a:xfrm>
            <a:off x="6172200" y="2286000"/>
            <a:ext cx="457200" cy="457200"/>
          </a:xfrm>
          <a:prstGeom prst="ellipse">
            <a:avLst/>
          </a:prstGeom>
          <a:pattFill prst="pct5">
            <a:fgClr>
              <a:prstClr val="black"/>
            </a:fgClr>
            <a:bgClr>
              <a:prstClr val="white"/>
            </a:bgClr>
          </a:pattFill>
          <a:ln>
            <a:solidFill>
              <a:schemeClr val="bg1">
                <a:lumMod val="50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defTabSz="914327"/>
            <a:endParaRPr lang="en-US">
              <a:solidFill>
                <a:srgbClr val="FFFFFF"/>
              </a:solidFill>
            </a:endParaRPr>
          </a:p>
        </p:txBody>
      </p:sp>
      <p:sp>
        <p:nvSpPr>
          <p:cNvPr id="40" name="Title 1"/>
          <p:cNvSpPr txBox="1">
            <a:spLocks/>
          </p:cNvSpPr>
          <p:nvPr/>
        </p:nvSpPr>
        <p:spPr bwMode="auto">
          <a:xfrm>
            <a:off x="2" y="664288"/>
            <a:ext cx="12191999" cy="5258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0" tIns="0" rIns="0" bIns="0" numCol="1" anchor="t" anchorCtr="0" compatLnSpc="1">
            <a:prstTxWarp prst="textNoShape">
              <a:avLst/>
            </a:prstTxWarp>
            <a:spAutoFit/>
          </a:bodyPr>
          <a:lstStyle>
            <a:lvl1pPr algn="l" defTabSz="1304925" rtl="0" eaLnBrk="1" fontAlgn="base" hangingPunct="1">
              <a:lnSpc>
                <a:spcPct val="80000"/>
              </a:lnSpc>
              <a:spcBef>
                <a:spcPct val="0"/>
              </a:spcBef>
              <a:spcAft>
                <a:spcPct val="0"/>
              </a:spcAft>
              <a:defRPr sz="4500" kern="1200">
                <a:solidFill>
                  <a:srgbClr val="4C4C4C"/>
                </a:solidFill>
                <a:latin typeface="BentonSans Book"/>
                <a:ea typeface="ＭＳ Ｐゴシック" charset="0"/>
                <a:cs typeface="BentonSans Book"/>
              </a:defRPr>
            </a:lvl1pPr>
            <a:lvl2pPr algn="l" defTabSz="1304925" rtl="0" eaLnBrk="1" fontAlgn="base" hangingPunct="1">
              <a:lnSpc>
                <a:spcPct val="90000"/>
              </a:lnSpc>
              <a:spcBef>
                <a:spcPct val="0"/>
              </a:spcBef>
              <a:spcAft>
                <a:spcPct val="0"/>
              </a:spcAft>
              <a:defRPr sz="4500">
                <a:solidFill>
                  <a:srgbClr val="4C4C4C"/>
                </a:solidFill>
                <a:latin typeface="BentonSans Book" charset="0"/>
                <a:ea typeface="ＭＳ Ｐゴシック" charset="0"/>
              </a:defRPr>
            </a:lvl2pPr>
            <a:lvl3pPr algn="l" defTabSz="1304925" rtl="0" eaLnBrk="1" fontAlgn="base" hangingPunct="1">
              <a:lnSpc>
                <a:spcPct val="90000"/>
              </a:lnSpc>
              <a:spcBef>
                <a:spcPct val="0"/>
              </a:spcBef>
              <a:spcAft>
                <a:spcPct val="0"/>
              </a:spcAft>
              <a:defRPr sz="4500">
                <a:solidFill>
                  <a:srgbClr val="4C4C4C"/>
                </a:solidFill>
                <a:latin typeface="BentonSans Book" charset="0"/>
                <a:ea typeface="ＭＳ Ｐゴシック" charset="0"/>
              </a:defRPr>
            </a:lvl3pPr>
            <a:lvl4pPr algn="l" defTabSz="1304925" rtl="0" eaLnBrk="1" fontAlgn="base" hangingPunct="1">
              <a:lnSpc>
                <a:spcPct val="90000"/>
              </a:lnSpc>
              <a:spcBef>
                <a:spcPct val="0"/>
              </a:spcBef>
              <a:spcAft>
                <a:spcPct val="0"/>
              </a:spcAft>
              <a:defRPr sz="4500">
                <a:solidFill>
                  <a:srgbClr val="4C4C4C"/>
                </a:solidFill>
                <a:latin typeface="BentonSans Book" charset="0"/>
                <a:ea typeface="ＭＳ Ｐゴシック" charset="0"/>
              </a:defRPr>
            </a:lvl4pPr>
            <a:lvl5pPr algn="l" defTabSz="1304925" rtl="0" eaLnBrk="1" fontAlgn="base" hangingPunct="1">
              <a:lnSpc>
                <a:spcPct val="90000"/>
              </a:lnSpc>
              <a:spcBef>
                <a:spcPct val="0"/>
              </a:spcBef>
              <a:spcAft>
                <a:spcPct val="0"/>
              </a:spcAft>
              <a:defRPr sz="4500">
                <a:solidFill>
                  <a:srgbClr val="4C4C4C"/>
                </a:solidFill>
                <a:latin typeface="BentonSans Book" charset="0"/>
                <a:ea typeface="ＭＳ Ｐゴシック" charset="0"/>
              </a:defRPr>
            </a:lvl5pPr>
            <a:lvl6pPr marL="457200" algn="l" defTabSz="1304925" rtl="0" eaLnBrk="1" fontAlgn="base" hangingPunct="1">
              <a:lnSpc>
                <a:spcPct val="90000"/>
              </a:lnSpc>
              <a:spcBef>
                <a:spcPct val="0"/>
              </a:spcBef>
              <a:spcAft>
                <a:spcPct val="0"/>
              </a:spcAft>
              <a:defRPr sz="4500">
                <a:solidFill>
                  <a:srgbClr val="4C4C4C"/>
                </a:solidFill>
                <a:latin typeface="BentonSans Book" charset="0"/>
                <a:ea typeface="ＭＳ Ｐゴシック" charset="0"/>
              </a:defRPr>
            </a:lvl6pPr>
            <a:lvl7pPr marL="914400" algn="l" defTabSz="1304925" rtl="0" eaLnBrk="1" fontAlgn="base" hangingPunct="1">
              <a:lnSpc>
                <a:spcPct val="90000"/>
              </a:lnSpc>
              <a:spcBef>
                <a:spcPct val="0"/>
              </a:spcBef>
              <a:spcAft>
                <a:spcPct val="0"/>
              </a:spcAft>
              <a:defRPr sz="4500">
                <a:solidFill>
                  <a:srgbClr val="4C4C4C"/>
                </a:solidFill>
                <a:latin typeface="BentonSans Book" charset="0"/>
                <a:ea typeface="ＭＳ Ｐゴシック" charset="0"/>
              </a:defRPr>
            </a:lvl7pPr>
            <a:lvl8pPr marL="1371600" algn="l" defTabSz="1304925" rtl="0" eaLnBrk="1" fontAlgn="base" hangingPunct="1">
              <a:lnSpc>
                <a:spcPct val="90000"/>
              </a:lnSpc>
              <a:spcBef>
                <a:spcPct val="0"/>
              </a:spcBef>
              <a:spcAft>
                <a:spcPct val="0"/>
              </a:spcAft>
              <a:defRPr sz="4500">
                <a:solidFill>
                  <a:srgbClr val="4C4C4C"/>
                </a:solidFill>
                <a:latin typeface="BentonSans Book" charset="0"/>
                <a:ea typeface="ＭＳ Ｐゴシック" charset="0"/>
              </a:defRPr>
            </a:lvl8pPr>
            <a:lvl9pPr marL="1828800" algn="l" defTabSz="1304925" rtl="0" eaLnBrk="1" fontAlgn="base" hangingPunct="1">
              <a:lnSpc>
                <a:spcPct val="90000"/>
              </a:lnSpc>
              <a:spcBef>
                <a:spcPct val="0"/>
              </a:spcBef>
              <a:spcAft>
                <a:spcPct val="0"/>
              </a:spcAft>
              <a:defRPr sz="4500">
                <a:solidFill>
                  <a:srgbClr val="4C4C4C"/>
                </a:solidFill>
                <a:latin typeface="BentonSans Book" charset="0"/>
                <a:ea typeface="ＭＳ Ｐゴシック" charset="0"/>
              </a:defRPr>
            </a:lvl9pPr>
          </a:lstStyle>
          <a:p>
            <a:pPr algn="ctr" defTabSz="1087351"/>
            <a:r>
              <a:rPr lang="en-US" sz="4167" dirty="0"/>
              <a:t>Texture</a:t>
            </a:r>
          </a:p>
        </p:txBody>
      </p:sp>
    </p:spTree>
    <p:extLst>
      <p:ext uri="{BB962C8B-B14F-4D97-AF65-F5344CB8AC3E}">
        <p14:creationId xmlns:p14="http://schemas.microsoft.com/office/powerpoint/2010/main" val="336219518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val 3"/>
          <p:cNvSpPr/>
          <p:nvPr/>
        </p:nvSpPr>
        <p:spPr>
          <a:xfrm>
            <a:off x="4343400" y="1676400"/>
            <a:ext cx="457200" cy="457200"/>
          </a:xfrm>
          <a:prstGeom prst="ellipse">
            <a:avLst/>
          </a:prstGeom>
          <a:solidFill>
            <a:schemeClr val="tx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defTabSz="914327"/>
            <a:endParaRPr lang="en-US">
              <a:solidFill>
                <a:srgbClr val="FFFFFF"/>
              </a:solidFill>
            </a:endParaRPr>
          </a:p>
        </p:txBody>
      </p:sp>
      <p:sp>
        <p:nvSpPr>
          <p:cNvPr id="5" name="Oval 4"/>
          <p:cNvSpPr/>
          <p:nvPr/>
        </p:nvSpPr>
        <p:spPr>
          <a:xfrm>
            <a:off x="4343400" y="2286000"/>
            <a:ext cx="457200" cy="457200"/>
          </a:xfrm>
          <a:prstGeom prst="ellipse">
            <a:avLst/>
          </a:prstGeom>
          <a:solidFill>
            <a:schemeClr val="tx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defTabSz="914327"/>
            <a:endParaRPr lang="en-US">
              <a:solidFill>
                <a:srgbClr val="FFFFFF"/>
              </a:solidFill>
            </a:endParaRPr>
          </a:p>
        </p:txBody>
      </p:sp>
      <p:sp>
        <p:nvSpPr>
          <p:cNvPr id="6" name="Oval 5"/>
          <p:cNvSpPr/>
          <p:nvPr/>
        </p:nvSpPr>
        <p:spPr>
          <a:xfrm>
            <a:off x="4343400" y="2895600"/>
            <a:ext cx="457200" cy="457200"/>
          </a:xfrm>
          <a:prstGeom prst="ellipse">
            <a:avLst/>
          </a:prstGeom>
          <a:solidFill>
            <a:schemeClr val="tx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defTabSz="914327"/>
            <a:endParaRPr lang="en-US">
              <a:solidFill>
                <a:srgbClr val="FFFFFF"/>
              </a:solidFill>
            </a:endParaRPr>
          </a:p>
        </p:txBody>
      </p:sp>
      <p:sp>
        <p:nvSpPr>
          <p:cNvPr id="7" name="Oval 6"/>
          <p:cNvSpPr/>
          <p:nvPr/>
        </p:nvSpPr>
        <p:spPr>
          <a:xfrm>
            <a:off x="4343400" y="3505200"/>
            <a:ext cx="457200" cy="457200"/>
          </a:xfrm>
          <a:prstGeom prst="ellipse">
            <a:avLst/>
          </a:prstGeom>
          <a:solidFill>
            <a:schemeClr val="tx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defTabSz="914327"/>
            <a:endParaRPr lang="en-US">
              <a:solidFill>
                <a:srgbClr val="FFFFFF"/>
              </a:solidFill>
            </a:endParaRPr>
          </a:p>
        </p:txBody>
      </p:sp>
      <p:sp>
        <p:nvSpPr>
          <p:cNvPr id="8" name="Oval 7"/>
          <p:cNvSpPr/>
          <p:nvPr/>
        </p:nvSpPr>
        <p:spPr>
          <a:xfrm>
            <a:off x="4343400" y="4114800"/>
            <a:ext cx="457200" cy="457200"/>
          </a:xfrm>
          <a:prstGeom prst="ellipse">
            <a:avLst/>
          </a:prstGeom>
          <a:solidFill>
            <a:schemeClr val="tx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defTabSz="914327"/>
            <a:endParaRPr lang="en-US">
              <a:solidFill>
                <a:srgbClr val="FFFFFF"/>
              </a:solidFill>
            </a:endParaRPr>
          </a:p>
        </p:txBody>
      </p:sp>
      <p:sp>
        <p:nvSpPr>
          <p:cNvPr id="9" name="Oval 8"/>
          <p:cNvSpPr/>
          <p:nvPr/>
        </p:nvSpPr>
        <p:spPr>
          <a:xfrm>
            <a:off x="4343400" y="4724400"/>
            <a:ext cx="457200" cy="457200"/>
          </a:xfrm>
          <a:prstGeom prst="ellipse">
            <a:avLst/>
          </a:prstGeom>
          <a:solidFill>
            <a:schemeClr val="tx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defTabSz="914327"/>
            <a:endParaRPr lang="en-US">
              <a:solidFill>
                <a:srgbClr val="FFFFFF"/>
              </a:solidFill>
            </a:endParaRPr>
          </a:p>
        </p:txBody>
      </p:sp>
      <p:sp>
        <p:nvSpPr>
          <p:cNvPr id="10" name="Oval 9"/>
          <p:cNvSpPr/>
          <p:nvPr/>
        </p:nvSpPr>
        <p:spPr>
          <a:xfrm>
            <a:off x="4953000" y="1676400"/>
            <a:ext cx="457200" cy="457200"/>
          </a:xfrm>
          <a:prstGeom prst="ellipse">
            <a:avLst/>
          </a:prstGeom>
          <a:solidFill>
            <a:schemeClr val="tx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defTabSz="914327"/>
            <a:endParaRPr lang="en-US">
              <a:solidFill>
                <a:srgbClr val="FFFFFF"/>
              </a:solidFill>
            </a:endParaRPr>
          </a:p>
        </p:txBody>
      </p:sp>
      <p:sp>
        <p:nvSpPr>
          <p:cNvPr id="11" name="Oval 10"/>
          <p:cNvSpPr/>
          <p:nvPr/>
        </p:nvSpPr>
        <p:spPr>
          <a:xfrm>
            <a:off x="4953000" y="2286000"/>
            <a:ext cx="457200" cy="457200"/>
          </a:xfrm>
          <a:prstGeom prst="ellipse">
            <a:avLst/>
          </a:prstGeom>
          <a:solidFill>
            <a:schemeClr val="tx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defTabSz="914327"/>
            <a:endParaRPr lang="en-US">
              <a:solidFill>
                <a:srgbClr val="FFFFFF"/>
              </a:solidFill>
            </a:endParaRPr>
          </a:p>
        </p:txBody>
      </p:sp>
      <p:sp>
        <p:nvSpPr>
          <p:cNvPr id="12" name="Oval 11"/>
          <p:cNvSpPr/>
          <p:nvPr/>
        </p:nvSpPr>
        <p:spPr>
          <a:xfrm>
            <a:off x="4953000" y="2895600"/>
            <a:ext cx="457200" cy="457200"/>
          </a:xfrm>
          <a:prstGeom prst="ellipse">
            <a:avLst/>
          </a:prstGeom>
          <a:solidFill>
            <a:schemeClr val="tx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defTabSz="914327"/>
            <a:endParaRPr lang="en-US">
              <a:solidFill>
                <a:srgbClr val="FFFFFF"/>
              </a:solidFill>
            </a:endParaRPr>
          </a:p>
        </p:txBody>
      </p:sp>
      <p:sp>
        <p:nvSpPr>
          <p:cNvPr id="13" name="Oval 12"/>
          <p:cNvSpPr/>
          <p:nvPr/>
        </p:nvSpPr>
        <p:spPr>
          <a:xfrm>
            <a:off x="4953000" y="3505200"/>
            <a:ext cx="457200" cy="457200"/>
          </a:xfrm>
          <a:prstGeom prst="ellipse">
            <a:avLst/>
          </a:prstGeom>
          <a:solidFill>
            <a:schemeClr val="tx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defTabSz="914327"/>
            <a:endParaRPr lang="en-US">
              <a:solidFill>
                <a:srgbClr val="FFFFFF"/>
              </a:solidFill>
            </a:endParaRPr>
          </a:p>
        </p:txBody>
      </p:sp>
      <p:sp>
        <p:nvSpPr>
          <p:cNvPr id="14" name="Oval 13"/>
          <p:cNvSpPr/>
          <p:nvPr/>
        </p:nvSpPr>
        <p:spPr>
          <a:xfrm>
            <a:off x="4953000" y="4114800"/>
            <a:ext cx="457200" cy="457200"/>
          </a:xfrm>
          <a:prstGeom prst="ellipse">
            <a:avLst/>
          </a:prstGeom>
          <a:solidFill>
            <a:schemeClr val="tx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defTabSz="914327"/>
            <a:endParaRPr lang="en-US">
              <a:solidFill>
                <a:srgbClr val="FFFFFF"/>
              </a:solidFill>
            </a:endParaRPr>
          </a:p>
        </p:txBody>
      </p:sp>
      <p:sp>
        <p:nvSpPr>
          <p:cNvPr id="15" name="Oval 14"/>
          <p:cNvSpPr/>
          <p:nvPr/>
        </p:nvSpPr>
        <p:spPr>
          <a:xfrm>
            <a:off x="4953000" y="4724400"/>
            <a:ext cx="457200" cy="457200"/>
          </a:xfrm>
          <a:prstGeom prst="ellipse">
            <a:avLst/>
          </a:prstGeom>
          <a:solidFill>
            <a:schemeClr val="tx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defTabSz="914327"/>
            <a:endParaRPr lang="en-US">
              <a:solidFill>
                <a:srgbClr val="FFFFFF"/>
              </a:solidFill>
            </a:endParaRPr>
          </a:p>
        </p:txBody>
      </p:sp>
      <p:sp>
        <p:nvSpPr>
          <p:cNvPr id="16" name="Oval 15"/>
          <p:cNvSpPr/>
          <p:nvPr/>
        </p:nvSpPr>
        <p:spPr>
          <a:xfrm>
            <a:off x="5562600" y="4724400"/>
            <a:ext cx="457200" cy="457200"/>
          </a:xfrm>
          <a:prstGeom prst="ellipse">
            <a:avLst/>
          </a:prstGeom>
          <a:solidFill>
            <a:schemeClr val="tx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defTabSz="914327"/>
            <a:endParaRPr lang="en-US">
              <a:solidFill>
                <a:srgbClr val="FFFFFF"/>
              </a:solidFill>
            </a:endParaRPr>
          </a:p>
        </p:txBody>
      </p:sp>
      <p:sp>
        <p:nvSpPr>
          <p:cNvPr id="17" name="Oval 16"/>
          <p:cNvSpPr/>
          <p:nvPr/>
        </p:nvSpPr>
        <p:spPr>
          <a:xfrm>
            <a:off x="5562600" y="4114800"/>
            <a:ext cx="457200" cy="457200"/>
          </a:xfrm>
          <a:prstGeom prst="ellipse">
            <a:avLst/>
          </a:prstGeom>
          <a:solidFill>
            <a:schemeClr val="tx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defTabSz="914327"/>
            <a:endParaRPr lang="en-US">
              <a:solidFill>
                <a:srgbClr val="FFFFFF"/>
              </a:solidFill>
            </a:endParaRPr>
          </a:p>
        </p:txBody>
      </p:sp>
      <p:sp>
        <p:nvSpPr>
          <p:cNvPr id="18" name="Oval 17"/>
          <p:cNvSpPr/>
          <p:nvPr/>
        </p:nvSpPr>
        <p:spPr>
          <a:xfrm>
            <a:off x="5562600" y="3505200"/>
            <a:ext cx="457200" cy="457200"/>
          </a:xfrm>
          <a:prstGeom prst="ellipse">
            <a:avLst/>
          </a:prstGeom>
          <a:solidFill>
            <a:schemeClr val="tx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defTabSz="914327"/>
            <a:endParaRPr lang="en-US">
              <a:solidFill>
                <a:srgbClr val="FFFFFF"/>
              </a:solidFill>
            </a:endParaRPr>
          </a:p>
        </p:txBody>
      </p:sp>
      <p:sp>
        <p:nvSpPr>
          <p:cNvPr id="19" name="Oval 18"/>
          <p:cNvSpPr/>
          <p:nvPr/>
        </p:nvSpPr>
        <p:spPr>
          <a:xfrm>
            <a:off x="5562600" y="2895600"/>
            <a:ext cx="457200" cy="457200"/>
          </a:xfrm>
          <a:prstGeom prst="ellipse">
            <a:avLst/>
          </a:prstGeom>
          <a:solidFill>
            <a:schemeClr val="tx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defTabSz="914327"/>
            <a:endParaRPr lang="en-US">
              <a:solidFill>
                <a:srgbClr val="FFFFFF"/>
              </a:solidFill>
            </a:endParaRPr>
          </a:p>
        </p:txBody>
      </p:sp>
      <p:sp>
        <p:nvSpPr>
          <p:cNvPr id="20" name="Oval 19"/>
          <p:cNvSpPr/>
          <p:nvPr/>
        </p:nvSpPr>
        <p:spPr>
          <a:xfrm>
            <a:off x="5562600" y="2286000"/>
            <a:ext cx="457200" cy="457200"/>
          </a:xfrm>
          <a:prstGeom prst="ellipse">
            <a:avLst/>
          </a:prstGeom>
          <a:solidFill>
            <a:schemeClr val="tx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defTabSz="914327"/>
            <a:endParaRPr lang="en-US">
              <a:solidFill>
                <a:srgbClr val="FFFFFF"/>
              </a:solidFill>
            </a:endParaRPr>
          </a:p>
        </p:txBody>
      </p:sp>
      <p:sp>
        <p:nvSpPr>
          <p:cNvPr id="21" name="Oval 20"/>
          <p:cNvSpPr/>
          <p:nvPr/>
        </p:nvSpPr>
        <p:spPr>
          <a:xfrm>
            <a:off x="5562600" y="1676400"/>
            <a:ext cx="457200" cy="457200"/>
          </a:xfrm>
          <a:prstGeom prst="ellipse">
            <a:avLst/>
          </a:prstGeom>
          <a:solidFill>
            <a:schemeClr val="tx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defTabSz="914327"/>
            <a:endParaRPr lang="en-US">
              <a:solidFill>
                <a:srgbClr val="FFFFFF"/>
              </a:solidFill>
            </a:endParaRPr>
          </a:p>
        </p:txBody>
      </p:sp>
      <p:sp>
        <p:nvSpPr>
          <p:cNvPr id="22" name="Oval 21"/>
          <p:cNvSpPr/>
          <p:nvPr/>
        </p:nvSpPr>
        <p:spPr>
          <a:xfrm>
            <a:off x="6172200" y="1676400"/>
            <a:ext cx="457200" cy="457200"/>
          </a:xfrm>
          <a:prstGeom prst="ellipse">
            <a:avLst/>
          </a:prstGeom>
          <a:solidFill>
            <a:schemeClr val="tx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defTabSz="914327"/>
            <a:endParaRPr lang="en-US">
              <a:solidFill>
                <a:srgbClr val="FFFFFF"/>
              </a:solidFill>
            </a:endParaRPr>
          </a:p>
        </p:txBody>
      </p:sp>
      <p:sp>
        <p:nvSpPr>
          <p:cNvPr id="23" name="Oval 22"/>
          <p:cNvSpPr/>
          <p:nvPr/>
        </p:nvSpPr>
        <p:spPr>
          <a:xfrm>
            <a:off x="6172200" y="2895600"/>
            <a:ext cx="457200" cy="457200"/>
          </a:xfrm>
          <a:prstGeom prst="ellipse">
            <a:avLst/>
          </a:prstGeom>
          <a:solidFill>
            <a:schemeClr val="tx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defTabSz="914327"/>
            <a:endParaRPr lang="en-US">
              <a:solidFill>
                <a:srgbClr val="FFFFFF"/>
              </a:solidFill>
            </a:endParaRPr>
          </a:p>
        </p:txBody>
      </p:sp>
      <p:sp>
        <p:nvSpPr>
          <p:cNvPr id="25" name="Oval 24"/>
          <p:cNvSpPr/>
          <p:nvPr/>
        </p:nvSpPr>
        <p:spPr>
          <a:xfrm>
            <a:off x="6172200" y="3505200"/>
            <a:ext cx="457200" cy="457200"/>
          </a:xfrm>
          <a:prstGeom prst="ellipse">
            <a:avLst/>
          </a:prstGeom>
          <a:solidFill>
            <a:schemeClr val="tx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defTabSz="914327"/>
            <a:endParaRPr lang="en-US">
              <a:solidFill>
                <a:srgbClr val="FFFFFF"/>
              </a:solidFill>
            </a:endParaRPr>
          </a:p>
        </p:txBody>
      </p:sp>
      <p:sp>
        <p:nvSpPr>
          <p:cNvPr id="26" name="Oval 25"/>
          <p:cNvSpPr/>
          <p:nvPr/>
        </p:nvSpPr>
        <p:spPr>
          <a:xfrm>
            <a:off x="6172200" y="4114800"/>
            <a:ext cx="457200" cy="457200"/>
          </a:xfrm>
          <a:prstGeom prst="ellipse">
            <a:avLst/>
          </a:prstGeom>
          <a:solidFill>
            <a:schemeClr val="tx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defTabSz="914327"/>
            <a:endParaRPr lang="en-US">
              <a:solidFill>
                <a:srgbClr val="FFFFFF"/>
              </a:solidFill>
            </a:endParaRPr>
          </a:p>
        </p:txBody>
      </p:sp>
      <p:sp>
        <p:nvSpPr>
          <p:cNvPr id="27" name="Oval 26"/>
          <p:cNvSpPr/>
          <p:nvPr/>
        </p:nvSpPr>
        <p:spPr>
          <a:xfrm>
            <a:off x="6172200" y="4724400"/>
            <a:ext cx="457200" cy="457200"/>
          </a:xfrm>
          <a:prstGeom prst="ellipse">
            <a:avLst/>
          </a:prstGeom>
          <a:solidFill>
            <a:schemeClr val="tx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defTabSz="914327"/>
            <a:endParaRPr lang="en-US">
              <a:solidFill>
                <a:srgbClr val="FFFFFF"/>
              </a:solidFill>
            </a:endParaRPr>
          </a:p>
        </p:txBody>
      </p:sp>
      <p:sp>
        <p:nvSpPr>
          <p:cNvPr id="28" name="Oval 27"/>
          <p:cNvSpPr/>
          <p:nvPr/>
        </p:nvSpPr>
        <p:spPr>
          <a:xfrm>
            <a:off x="6781800" y="1676400"/>
            <a:ext cx="457200" cy="457200"/>
          </a:xfrm>
          <a:prstGeom prst="ellipse">
            <a:avLst/>
          </a:prstGeom>
          <a:solidFill>
            <a:schemeClr val="tx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defTabSz="914327"/>
            <a:endParaRPr lang="en-US">
              <a:solidFill>
                <a:srgbClr val="FFFFFF"/>
              </a:solidFill>
            </a:endParaRPr>
          </a:p>
        </p:txBody>
      </p:sp>
      <p:sp>
        <p:nvSpPr>
          <p:cNvPr id="29" name="Oval 28"/>
          <p:cNvSpPr/>
          <p:nvPr/>
        </p:nvSpPr>
        <p:spPr>
          <a:xfrm>
            <a:off x="6781800" y="2286000"/>
            <a:ext cx="457200" cy="457200"/>
          </a:xfrm>
          <a:prstGeom prst="ellipse">
            <a:avLst/>
          </a:prstGeom>
          <a:solidFill>
            <a:schemeClr val="tx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defTabSz="914327"/>
            <a:endParaRPr lang="en-US">
              <a:solidFill>
                <a:srgbClr val="FFFFFF"/>
              </a:solidFill>
            </a:endParaRPr>
          </a:p>
        </p:txBody>
      </p:sp>
      <p:sp>
        <p:nvSpPr>
          <p:cNvPr id="30" name="Oval 29"/>
          <p:cNvSpPr/>
          <p:nvPr/>
        </p:nvSpPr>
        <p:spPr>
          <a:xfrm>
            <a:off x="6781800" y="2895600"/>
            <a:ext cx="457200" cy="457200"/>
          </a:xfrm>
          <a:prstGeom prst="ellipse">
            <a:avLst/>
          </a:prstGeom>
          <a:solidFill>
            <a:schemeClr val="tx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defTabSz="914327"/>
            <a:endParaRPr lang="en-US">
              <a:solidFill>
                <a:srgbClr val="FFFFFF"/>
              </a:solidFill>
            </a:endParaRPr>
          </a:p>
        </p:txBody>
      </p:sp>
      <p:sp>
        <p:nvSpPr>
          <p:cNvPr id="31" name="Oval 30"/>
          <p:cNvSpPr/>
          <p:nvPr/>
        </p:nvSpPr>
        <p:spPr>
          <a:xfrm>
            <a:off x="6781800" y="3505200"/>
            <a:ext cx="457200" cy="457200"/>
          </a:xfrm>
          <a:prstGeom prst="ellipse">
            <a:avLst/>
          </a:prstGeom>
          <a:solidFill>
            <a:schemeClr val="tx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defTabSz="914327"/>
            <a:endParaRPr lang="en-US">
              <a:solidFill>
                <a:srgbClr val="FFFFFF"/>
              </a:solidFill>
            </a:endParaRPr>
          </a:p>
        </p:txBody>
      </p:sp>
      <p:sp>
        <p:nvSpPr>
          <p:cNvPr id="32" name="Oval 31"/>
          <p:cNvSpPr/>
          <p:nvPr/>
        </p:nvSpPr>
        <p:spPr>
          <a:xfrm>
            <a:off x="6781800" y="4114800"/>
            <a:ext cx="457200" cy="457200"/>
          </a:xfrm>
          <a:prstGeom prst="ellipse">
            <a:avLst/>
          </a:prstGeom>
          <a:solidFill>
            <a:schemeClr val="tx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defTabSz="914327"/>
            <a:endParaRPr lang="en-US">
              <a:solidFill>
                <a:srgbClr val="FFFFFF"/>
              </a:solidFill>
            </a:endParaRPr>
          </a:p>
        </p:txBody>
      </p:sp>
      <p:sp>
        <p:nvSpPr>
          <p:cNvPr id="33" name="Oval 32"/>
          <p:cNvSpPr/>
          <p:nvPr/>
        </p:nvSpPr>
        <p:spPr>
          <a:xfrm>
            <a:off x="6781800" y="4724400"/>
            <a:ext cx="457200" cy="457200"/>
          </a:xfrm>
          <a:prstGeom prst="ellipse">
            <a:avLst/>
          </a:prstGeom>
          <a:solidFill>
            <a:schemeClr val="tx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defTabSz="914327"/>
            <a:endParaRPr lang="en-US">
              <a:solidFill>
                <a:srgbClr val="FFFFFF"/>
              </a:solidFill>
            </a:endParaRPr>
          </a:p>
        </p:txBody>
      </p:sp>
      <p:sp>
        <p:nvSpPr>
          <p:cNvPr id="34" name="Oval 33"/>
          <p:cNvSpPr/>
          <p:nvPr/>
        </p:nvSpPr>
        <p:spPr>
          <a:xfrm>
            <a:off x="7391400" y="4724400"/>
            <a:ext cx="457200" cy="457200"/>
          </a:xfrm>
          <a:prstGeom prst="ellipse">
            <a:avLst/>
          </a:prstGeom>
          <a:solidFill>
            <a:schemeClr val="tx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defTabSz="914327"/>
            <a:endParaRPr lang="en-US">
              <a:solidFill>
                <a:srgbClr val="FFFFFF"/>
              </a:solidFill>
            </a:endParaRPr>
          </a:p>
        </p:txBody>
      </p:sp>
      <p:sp>
        <p:nvSpPr>
          <p:cNvPr id="35" name="Oval 34"/>
          <p:cNvSpPr/>
          <p:nvPr/>
        </p:nvSpPr>
        <p:spPr>
          <a:xfrm>
            <a:off x="7391400" y="4114800"/>
            <a:ext cx="457200" cy="457200"/>
          </a:xfrm>
          <a:prstGeom prst="ellipse">
            <a:avLst/>
          </a:prstGeom>
          <a:solidFill>
            <a:schemeClr val="tx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defTabSz="914327"/>
            <a:endParaRPr lang="en-US">
              <a:solidFill>
                <a:srgbClr val="FFFFFF"/>
              </a:solidFill>
            </a:endParaRPr>
          </a:p>
        </p:txBody>
      </p:sp>
      <p:sp>
        <p:nvSpPr>
          <p:cNvPr id="36" name="Oval 35"/>
          <p:cNvSpPr/>
          <p:nvPr/>
        </p:nvSpPr>
        <p:spPr>
          <a:xfrm>
            <a:off x="7391400" y="3505200"/>
            <a:ext cx="457200" cy="457200"/>
          </a:xfrm>
          <a:prstGeom prst="ellipse">
            <a:avLst/>
          </a:prstGeom>
          <a:solidFill>
            <a:schemeClr val="tx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defTabSz="914327"/>
            <a:endParaRPr lang="en-US">
              <a:solidFill>
                <a:srgbClr val="FFFFFF"/>
              </a:solidFill>
            </a:endParaRPr>
          </a:p>
        </p:txBody>
      </p:sp>
      <p:sp>
        <p:nvSpPr>
          <p:cNvPr id="37" name="Oval 36"/>
          <p:cNvSpPr/>
          <p:nvPr/>
        </p:nvSpPr>
        <p:spPr>
          <a:xfrm>
            <a:off x="7391400" y="2895600"/>
            <a:ext cx="457200" cy="457200"/>
          </a:xfrm>
          <a:prstGeom prst="ellipse">
            <a:avLst/>
          </a:prstGeom>
          <a:solidFill>
            <a:schemeClr val="tx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defTabSz="914327"/>
            <a:endParaRPr lang="en-US">
              <a:solidFill>
                <a:srgbClr val="FFFFFF"/>
              </a:solidFill>
            </a:endParaRPr>
          </a:p>
        </p:txBody>
      </p:sp>
      <p:sp>
        <p:nvSpPr>
          <p:cNvPr id="38" name="Oval 37"/>
          <p:cNvSpPr/>
          <p:nvPr/>
        </p:nvSpPr>
        <p:spPr>
          <a:xfrm>
            <a:off x="7391400" y="2286000"/>
            <a:ext cx="457200" cy="457200"/>
          </a:xfrm>
          <a:prstGeom prst="ellipse">
            <a:avLst/>
          </a:prstGeom>
          <a:solidFill>
            <a:schemeClr val="tx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defTabSz="914327"/>
            <a:endParaRPr lang="en-US">
              <a:solidFill>
                <a:srgbClr val="FFFFFF"/>
              </a:solidFill>
            </a:endParaRPr>
          </a:p>
        </p:txBody>
      </p:sp>
      <p:sp>
        <p:nvSpPr>
          <p:cNvPr id="39" name="Oval 38"/>
          <p:cNvSpPr/>
          <p:nvPr/>
        </p:nvSpPr>
        <p:spPr>
          <a:xfrm>
            <a:off x="7391400" y="1676400"/>
            <a:ext cx="457200" cy="457200"/>
          </a:xfrm>
          <a:prstGeom prst="ellipse">
            <a:avLst/>
          </a:prstGeom>
          <a:solidFill>
            <a:schemeClr val="tx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defTabSz="914327"/>
            <a:endParaRPr lang="en-US">
              <a:solidFill>
                <a:srgbClr val="FFFFFF"/>
              </a:solidFill>
            </a:endParaRPr>
          </a:p>
        </p:txBody>
      </p:sp>
      <p:sp>
        <p:nvSpPr>
          <p:cNvPr id="41" name="Oval 40"/>
          <p:cNvSpPr/>
          <p:nvPr/>
        </p:nvSpPr>
        <p:spPr>
          <a:xfrm>
            <a:off x="6172200" y="2286000"/>
            <a:ext cx="457200" cy="457200"/>
          </a:xfrm>
          <a:prstGeom prst="ellipse">
            <a:avLst/>
          </a:prstGeom>
          <a:solidFill>
            <a:schemeClr val="tx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defTabSz="914327"/>
            <a:endParaRPr lang="en-US">
              <a:solidFill>
                <a:srgbClr val="FFFFFF"/>
              </a:solidFill>
            </a:endParaRPr>
          </a:p>
        </p:txBody>
      </p:sp>
      <p:sp>
        <p:nvSpPr>
          <p:cNvPr id="40" name="Title 1"/>
          <p:cNvSpPr txBox="1">
            <a:spLocks/>
          </p:cNvSpPr>
          <p:nvPr/>
        </p:nvSpPr>
        <p:spPr bwMode="auto">
          <a:xfrm>
            <a:off x="2" y="664288"/>
            <a:ext cx="12191999" cy="5258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0" tIns="0" rIns="0" bIns="0" numCol="1" anchor="t" anchorCtr="0" compatLnSpc="1">
            <a:prstTxWarp prst="textNoShape">
              <a:avLst/>
            </a:prstTxWarp>
            <a:spAutoFit/>
          </a:bodyPr>
          <a:lstStyle>
            <a:lvl1pPr algn="l" defTabSz="1304925" rtl="0" eaLnBrk="1" fontAlgn="base" hangingPunct="1">
              <a:lnSpc>
                <a:spcPct val="80000"/>
              </a:lnSpc>
              <a:spcBef>
                <a:spcPct val="0"/>
              </a:spcBef>
              <a:spcAft>
                <a:spcPct val="0"/>
              </a:spcAft>
              <a:defRPr sz="4500" kern="1200">
                <a:solidFill>
                  <a:srgbClr val="4C4C4C"/>
                </a:solidFill>
                <a:latin typeface="BentonSans Book"/>
                <a:ea typeface="ＭＳ Ｐゴシック" charset="0"/>
                <a:cs typeface="BentonSans Book"/>
              </a:defRPr>
            </a:lvl1pPr>
            <a:lvl2pPr algn="l" defTabSz="1304925" rtl="0" eaLnBrk="1" fontAlgn="base" hangingPunct="1">
              <a:lnSpc>
                <a:spcPct val="90000"/>
              </a:lnSpc>
              <a:spcBef>
                <a:spcPct val="0"/>
              </a:spcBef>
              <a:spcAft>
                <a:spcPct val="0"/>
              </a:spcAft>
              <a:defRPr sz="4500">
                <a:solidFill>
                  <a:srgbClr val="4C4C4C"/>
                </a:solidFill>
                <a:latin typeface="BentonSans Book" charset="0"/>
                <a:ea typeface="ＭＳ Ｐゴシック" charset="0"/>
              </a:defRPr>
            </a:lvl2pPr>
            <a:lvl3pPr algn="l" defTabSz="1304925" rtl="0" eaLnBrk="1" fontAlgn="base" hangingPunct="1">
              <a:lnSpc>
                <a:spcPct val="90000"/>
              </a:lnSpc>
              <a:spcBef>
                <a:spcPct val="0"/>
              </a:spcBef>
              <a:spcAft>
                <a:spcPct val="0"/>
              </a:spcAft>
              <a:defRPr sz="4500">
                <a:solidFill>
                  <a:srgbClr val="4C4C4C"/>
                </a:solidFill>
                <a:latin typeface="BentonSans Book" charset="0"/>
                <a:ea typeface="ＭＳ Ｐゴシック" charset="0"/>
              </a:defRPr>
            </a:lvl3pPr>
            <a:lvl4pPr algn="l" defTabSz="1304925" rtl="0" eaLnBrk="1" fontAlgn="base" hangingPunct="1">
              <a:lnSpc>
                <a:spcPct val="90000"/>
              </a:lnSpc>
              <a:spcBef>
                <a:spcPct val="0"/>
              </a:spcBef>
              <a:spcAft>
                <a:spcPct val="0"/>
              </a:spcAft>
              <a:defRPr sz="4500">
                <a:solidFill>
                  <a:srgbClr val="4C4C4C"/>
                </a:solidFill>
                <a:latin typeface="BentonSans Book" charset="0"/>
                <a:ea typeface="ＭＳ Ｐゴシック" charset="0"/>
              </a:defRPr>
            </a:lvl4pPr>
            <a:lvl5pPr algn="l" defTabSz="1304925" rtl="0" eaLnBrk="1" fontAlgn="base" hangingPunct="1">
              <a:lnSpc>
                <a:spcPct val="90000"/>
              </a:lnSpc>
              <a:spcBef>
                <a:spcPct val="0"/>
              </a:spcBef>
              <a:spcAft>
                <a:spcPct val="0"/>
              </a:spcAft>
              <a:defRPr sz="4500">
                <a:solidFill>
                  <a:srgbClr val="4C4C4C"/>
                </a:solidFill>
                <a:latin typeface="BentonSans Book" charset="0"/>
                <a:ea typeface="ＭＳ Ｐゴシック" charset="0"/>
              </a:defRPr>
            </a:lvl5pPr>
            <a:lvl6pPr marL="457200" algn="l" defTabSz="1304925" rtl="0" eaLnBrk="1" fontAlgn="base" hangingPunct="1">
              <a:lnSpc>
                <a:spcPct val="90000"/>
              </a:lnSpc>
              <a:spcBef>
                <a:spcPct val="0"/>
              </a:spcBef>
              <a:spcAft>
                <a:spcPct val="0"/>
              </a:spcAft>
              <a:defRPr sz="4500">
                <a:solidFill>
                  <a:srgbClr val="4C4C4C"/>
                </a:solidFill>
                <a:latin typeface="BentonSans Book" charset="0"/>
                <a:ea typeface="ＭＳ Ｐゴシック" charset="0"/>
              </a:defRPr>
            </a:lvl6pPr>
            <a:lvl7pPr marL="914400" algn="l" defTabSz="1304925" rtl="0" eaLnBrk="1" fontAlgn="base" hangingPunct="1">
              <a:lnSpc>
                <a:spcPct val="90000"/>
              </a:lnSpc>
              <a:spcBef>
                <a:spcPct val="0"/>
              </a:spcBef>
              <a:spcAft>
                <a:spcPct val="0"/>
              </a:spcAft>
              <a:defRPr sz="4500">
                <a:solidFill>
                  <a:srgbClr val="4C4C4C"/>
                </a:solidFill>
                <a:latin typeface="BentonSans Book" charset="0"/>
                <a:ea typeface="ＭＳ Ｐゴシック" charset="0"/>
              </a:defRPr>
            </a:lvl7pPr>
            <a:lvl8pPr marL="1371600" algn="l" defTabSz="1304925" rtl="0" eaLnBrk="1" fontAlgn="base" hangingPunct="1">
              <a:lnSpc>
                <a:spcPct val="90000"/>
              </a:lnSpc>
              <a:spcBef>
                <a:spcPct val="0"/>
              </a:spcBef>
              <a:spcAft>
                <a:spcPct val="0"/>
              </a:spcAft>
              <a:defRPr sz="4500">
                <a:solidFill>
                  <a:srgbClr val="4C4C4C"/>
                </a:solidFill>
                <a:latin typeface="BentonSans Book" charset="0"/>
                <a:ea typeface="ＭＳ Ｐゴシック" charset="0"/>
              </a:defRPr>
            </a:lvl8pPr>
            <a:lvl9pPr marL="1828800" algn="l" defTabSz="1304925" rtl="0" eaLnBrk="1" fontAlgn="base" hangingPunct="1">
              <a:lnSpc>
                <a:spcPct val="90000"/>
              </a:lnSpc>
              <a:spcBef>
                <a:spcPct val="0"/>
              </a:spcBef>
              <a:spcAft>
                <a:spcPct val="0"/>
              </a:spcAft>
              <a:defRPr sz="4500">
                <a:solidFill>
                  <a:srgbClr val="4C4C4C"/>
                </a:solidFill>
                <a:latin typeface="BentonSans Book" charset="0"/>
                <a:ea typeface="ＭＳ Ｐゴシック" charset="0"/>
              </a:defRPr>
            </a:lvl9pPr>
          </a:lstStyle>
          <a:p>
            <a:pPr algn="ctr" defTabSz="1087351"/>
            <a:r>
              <a:rPr lang="en-US" sz="4167" dirty="0"/>
              <a:t>Size</a:t>
            </a:r>
          </a:p>
        </p:txBody>
      </p:sp>
    </p:spTree>
    <p:extLst>
      <p:ext uri="{BB962C8B-B14F-4D97-AF65-F5344CB8AC3E}">
        <p14:creationId xmlns:p14="http://schemas.microsoft.com/office/powerpoint/2010/main" val="199776782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val 3"/>
          <p:cNvSpPr/>
          <p:nvPr/>
        </p:nvSpPr>
        <p:spPr>
          <a:xfrm>
            <a:off x="4343400" y="1676400"/>
            <a:ext cx="457200" cy="457200"/>
          </a:xfrm>
          <a:prstGeom prst="ellipse">
            <a:avLst/>
          </a:prstGeom>
          <a:solidFill>
            <a:schemeClr val="tx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defTabSz="914327"/>
            <a:endParaRPr lang="en-US">
              <a:solidFill>
                <a:srgbClr val="FFFFFF"/>
              </a:solidFill>
            </a:endParaRPr>
          </a:p>
        </p:txBody>
      </p:sp>
      <p:sp>
        <p:nvSpPr>
          <p:cNvPr id="5" name="Oval 4"/>
          <p:cNvSpPr/>
          <p:nvPr/>
        </p:nvSpPr>
        <p:spPr>
          <a:xfrm>
            <a:off x="4343400" y="2286000"/>
            <a:ext cx="457200" cy="457200"/>
          </a:xfrm>
          <a:prstGeom prst="ellipse">
            <a:avLst/>
          </a:prstGeom>
          <a:solidFill>
            <a:schemeClr val="tx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defTabSz="914327"/>
            <a:endParaRPr lang="en-US">
              <a:solidFill>
                <a:srgbClr val="FFFFFF"/>
              </a:solidFill>
            </a:endParaRPr>
          </a:p>
        </p:txBody>
      </p:sp>
      <p:sp>
        <p:nvSpPr>
          <p:cNvPr id="6" name="Oval 5"/>
          <p:cNvSpPr/>
          <p:nvPr/>
        </p:nvSpPr>
        <p:spPr>
          <a:xfrm>
            <a:off x="4343400" y="2895600"/>
            <a:ext cx="457200" cy="457200"/>
          </a:xfrm>
          <a:prstGeom prst="ellipse">
            <a:avLst/>
          </a:prstGeom>
          <a:solidFill>
            <a:schemeClr val="tx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defTabSz="914327"/>
            <a:endParaRPr lang="en-US">
              <a:solidFill>
                <a:srgbClr val="FFFFFF"/>
              </a:solidFill>
            </a:endParaRPr>
          </a:p>
        </p:txBody>
      </p:sp>
      <p:sp>
        <p:nvSpPr>
          <p:cNvPr id="7" name="Oval 6"/>
          <p:cNvSpPr/>
          <p:nvPr/>
        </p:nvSpPr>
        <p:spPr>
          <a:xfrm>
            <a:off x="4343400" y="3505200"/>
            <a:ext cx="457200" cy="457200"/>
          </a:xfrm>
          <a:prstGeom prst="ellipse">
            <a:avLst/>
          </a:prstGeom>
          <a:solidFill>
            <a:schemeClr val="tx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defTabSz="914327"/>
            <a:endParaRPr lang="en-US">
              <a:solidFill>
                <a:srgbClr val="FFFFFF"/>
              </a:solidFill>
            </a:endParaRPr>
          </a:p>
        </p:txBody>
      </p:sp>
      <p:sp>
        <p:nvSpPr>
          <p:cNvPr id="8" name="Oval 7"/>
          <p:cNvSpPr/>
          <p:nvPr/>
        </p:nvSpPr>
        <p:spPr>
          <a:xfrm>
            <a:off x="4343400" y="4114800"/>
            <a:ext cx="457200" cy="457200"/>
          </a:xfrm>
          <a:prstGeom prst="ellipse">
            <a:avLst/>
          </a:prstGeom>
          <a:solidFill>
            <a:schemeClr val="tx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defTabSz="914327"/>
            <a:endParaRPr lang="en-US">
              <a:solidFill>
                <a:srgbClr val="FFFFFF"/>
              </a:solidFill>
            </a:endParaRPr>
          </a:p>
        </p:txBody>
      </p:sp>
      <p:sp>
        <p:nvSpPr>
          <p:cNvPr id="9" name="Oval 8"/>
          <p:cNvSpPr/>
          <p:nvPr/>
        </p:nvSpPr>
        <p:spPr>
          <a:xfrm>
            <a:off x="4343400" y="4724400"/>
            <a:ext cx="457200" cy="457200"/>
          </a:xfrm>
          <a:prstGeom prst="ellipse">
            <a:avLst/>
          </a:prstGeom>
          <a:solidFill>
            <a:schemeClr val="tx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defTabSz="914327"/>
            <a:endParaRPr lang="en-US">
              <a:solidFill>
                <a:srgbClr val="FFFFFF"/>
              </a:solidFill>
            </a:endParaRPr>
          </a:p>
        </p:txBody>
      </p:sp>
      <p:sp>
        <p:nvSpPr>
          <p:cNvPr id="10" name="Oval 9"/>
          <p:cNvSpPr/>
          <p:nvPr/>
        </p:nvSpPr>
        <p:spPr>
          <a:xfrm>
            <a:off x="4953000" y="1676400"/>
            <a:ext cx="457200" cy="457200"/>
          </a:xfrm>
          <a:prstGeom prst="ellipse">
            <a:avLst/>
          </a:prstGeom>
          <a:solidFill>
            <a:schemeClr val="tx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defTabSz="914327"/>
            <a:endParaRPr lang="en-US">
              <a:solidFill>
                <a:srgbClr val="FFFFFF"/>
              </a:solidFill>
            </a:endParaRPr>
          </a:p>
        </p:txBody>
      </p:sp>
      <p:sp>
        <p:nvSpPr>
          <p:cNvPr id="11" name="Oval 10"/>
          <p:cNvSpPr/>
          <p:nvPr/>
        </p:nvSpPr>
        <p:spPr>
          <a:xfrm>
            <a:off x="4953000" y="2286000"/>
            <a:ext cx="457200" cy="457200"/>
          </a:xfrm>
          <a:prstGeom prst="ellipse">
            <a:avLst/>
          </a:prstGeom>
          <a:solidFill>
            <a:schemeClr val="tx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defTabSz="914327"/>
            <a:endParaRPr lang="en-US">
              <a:solidFill>
                <a:srgbClr val="FFFFFF"/>
              </a:solidFill>
            </a:endParaRPr>
          </a:p>
        </p:txBody>
      </p:sp>
      <p:sp>
        <p:nvSpPr>
          <p:cNvPr id="12" name="Oval 11"/>
          <p:cNvSpPr/>
          <p:nvPr/>
        </p:nvSpPr>
        <p:spPr>
          <a:xfrm>
            <a:off x="4953000" y="2895600"/>
            <a:ext cx="457200" cy="457200"/>
          </a:xfrm>
          <a:prstGeom prst="ellipse">
            <a:avLst/>
          </a:prstGeom>
          <a:solidFill>
            <a:schemeClr val="tx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defTabSz="914327"/>
            <a:endParaRPr lang="en-US">
              <a:solidFill>
                <a:srgbClr val="FFFFFF"/>
              </a:solidFill>
            </a:endParaRPr>
          </a:p>
        </p:txBody>
      </p:sp>
      <p:sp>
        <p:nvSpPr>
          <p:cNvPr id="13" name="Oval 12"/>
          <p:cNvSpPr/>
          <p:nvPr/>
        </p:nvSpPr>
        <p:spPr>
          <a:xfrm>
            <a:off x="5050670" y="3614354"/>
            <a:ext cx="266700" cy="266700"/>
          </a:xfrm>
          <a:prstGeom prst="ellipse">
            <a:avLst/>
          </a:prstGeom>
          <a:solidFill>
            <a:schemeClr val="tx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defTabSz="914327"/>
            <a:endParaRPr lang="en-US">
              <a:solidFill>
                <a:srgbClr val="FFFFFF"/>
              </a:solidFill>
            </a:endParaRPr>
          </a:p>
        </p:txBody>
      </p:sp>
      <p:sp>
        <p:nvSpPr>
          <p:cNvPr id="14" name="Oval 13"/>
          <p:cNvSpPr/>
          <p:nvPr/>
        </p:nvSpPr>
        <p:spPr>
          <a:xfrm>
            <a:off x="4953000" y="4114800"/>
            <a:ext cx="457200" cy="457200"/>
          </a:xfrm>
          <a:prstGeom prst="ellipse">
            <a:avLst/>
          </a:prstGeom>
          <a:solidFill>
            <a:schemeClr val="tx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defTabSz="914327"/>
            <a:endParaRPr lang="en-US">
              <a:solidFill>
                <a:srgbClr val="FFFFFF"/>
              </a:solidFill>
            </a:endParaRPr>
          </a:p>
        </p:txBody>
      </p:sp>
      <p:sp>
        <p:nvSpPr>
          <p:cNvPr id="15" name="Oval 14"/>
          <p:cNvSpPr/>
          <p:nvPr/>
        </p:nvSpPr>
        <p:spPr>
          <a:xfrm>
            <a:off x="4953000" y="4724400"/>
            <a:ext cx="457200" cy="457200"/>
          </a:xfrm>
          <a:prstGeom prst="ellipse">
            <a:avLst/>
          </a:prstGeom>
          <a:solidFill>
            <a:schemeClr val="tx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defTabSz="914327"/>
            <a:endParaRPr lang="en-US">
              <a:solidFill>
                <a:srgbClr val="FFFFFF"/>
              </a:solidFill>
            </a:endParaRPr>
          </a:p>
        </p:txBody>
      </p:sp>
      <p:sp>
        <p:nvSpPr>
          <p:cNvPr id="16" name="Oval 15"/>
          <p:cNvSpPr/>
          <p:nvPr/>
        </p:nvSpPr>
        <p:spPr>
          <a:xfrm>
            <a:off x="5562600" y="4724400"/>
            <a:ext cx="457200" cy="457200"/>
          </a:xfrm>
          <a:prstGeom prst="ellipse">
            <a:avLst/>
          </a:prstGeom>
          <a:solidFill>
            <a:schemeClr val="tx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defTabSz="914327"/>
            <a:endParaRPr lang="en-US">
              <a:solidFill>
                <a:srgbClr val="FFFFFF"/>
              </a:solidFill>
            </a:endParaRPr>
          </a:p>
        </p:txBody>
      </p:sp>
      <p:sp>
        <p:nvSpPr>
          <p:cNvPr id="17" name="Oval 16"/>
          <p:cNvSpPr/>
          <p:nvPr/>
        </p:nvSpPr>
        <p:spPr>
          <a:xfrm>
            <a:off x="5562600" y="4114800"/>
            <a:ext cx="457200" cy="457200"/>
          </a:xfrm>
          <a:prstGeom prst="ellipse">
            <a:avLst/>
          </a:prstGeom>
          <a:solidFill>
            <a:schemeClr val="tx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defTabSz="914327"/>
            <a:endParaRPr lang="en-US">
              <a:solidFill>
                <a:srgbClr val="FFFFFF"/>
              </a:solidFill>
            </a:endParaRPr>
          </a:p>
        </p:txBody>
      </p:sp>
      <p:sp>
        <p:nvSpPr>
          <p:cNvPr id="18" name="Oval 17"/>
          <p:cNvSpPr/>
          <p:nvPr/>
        </p:nvSpPr>
        <p:spPr>
          <a:xfrm>
            <a:off x="5562600" y="3505200"/>
            <a:ext cx="457200" cy="457200"/>
          </a:xfrm>
          <a:prstGeom prst="ellipse">
            <a:avLst/>
          </a:prstGeom>
          <a:solidFill>
            <a:schemeClr val="tx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defTabSz="914327"/>
            <a:endParaRPr lang="en-US">
              <a:solidFill>
                <a:srgbClr val="FFFFFF"/>
              </a:solidFill>
            </a:endParaRPr>
          </a:p>
        </p:txBody>
      </p:sp>
      <p:sp>
        <p:nvSpPr>
          <p:cNvPr id="19" name="Oval 18"/>
          <p:cNvSpPr/>
          <p:nvPr/>
        </p:nvSpPr>
        <p:spPr>
          <a:xfrm>
            <a:off x="5562600" y="2895600"/>
            <a:ext cx="457200" cy="457200"/>
          </a:xfrm>
          <a:prstGeom prst="ellipse">
            <a:avLst/>
          </a:prstGeom>
          <a:solidFill>
            <a:schemeClr val="tx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defTabSz="914327"/>
            <a:endParaRPr lang="en-US">
              <a:solidFill>
                <a:srgbClr val="FFFFFF"/>
              </a:solidFill>
            </a:endParaRPr>
          </a:p>
        </p:txBody>
      </p:sp>
      <p:sp>
        <p:nvSpPr>
          <p:cNvPr id="20" name="Oval 19"/>
          <p:cNvSpPr/>
          <p:nvPr/>
        </p:nvSpPr>
        <p:spPr>
          <a:xfrm>
            <a:off x="5562600" y="2286000"/>
            <a:ext cx="457200" cy="457200"/>
          </a:xfrm>
          <a:prstGeom prst="ellipse">
            <a:avLst/>
          </a:prstGeom>
          <a:solidFill>
            <a:schemeClr val="tx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defTabSz="914327"/>
            <a:endParaRPr lang="en-US">
              <a:solidFill>
                <a:srgbClr val="FFFFFF"/>
              </a:solidFill>
            </a:endParaRPr>
          </a:p>
        </p:txBody>
      </p:sp>
      <p:sp>
        <p:nvSpPr>
          <p:cNvPr id="21" name="Oval 20"/>
          <p:cNvSpPr/>
          <p:nvPr/>
        </p:nvSpPr>
        <p:spPr>
          <a:xfrm>
            <a:off x="5562600" y="1676400"/>
            <a:ext cx="457200" cy="457200"/>
          </a:xfrm>
          <a:prstGeom prst="ellipse">
            <a:avLst/>
          </a:prstGeom>
          <a:solidFill>
            <a:schemeClr val="tx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defTabSz="914327"/>
            <a:endParaRPr lang="en-US">
              <a:solidFill>
                <a:srgbClr val="FFFFFF"/>
              </a:solidFill>
            </a:endParaRPr>
          </a:p>
        </p:txBody>
      </p:sp>
      <p:sp>
        <p:nvSpPr>
          <p:cNvPr id="22" name="Oval 21"/>
          <p:cNvSpPr/>
          <p:nvPr/>
        </p:nvSpPr>
        <p:spPr>
          <a:xfrm>
            <a:off x="6172200" y="1676400"/>
            <a:ext cx="457200" cy="457200"/>
          </a:xfrm>
          <a:prstGeom prst="ellipse">
            <a:avLst/>
          </a:prstGeom>
          <a:solidFill>
            <a:schemeClr val="tx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defTabSz="914327"/>
            <a:endParaRPr lang="en-US">
              <a:solidFill>
                <a:srgbClr val="FFFFFF"/>
              </a:solidFill>
            </a:endParaRPr>
          </a:p>
        </p:txBody>
      </p:sp>
      <p:sp>
        <p:nvSpPr>
          <p:cNvPr id="23" name="Oval 22"/>
          <p:cNvSpPr/>
          <p:nvPr/>
        </p:nvSpPr>
        <p:spPr>
          <a:xfrm>
            <a:off x="6172200" y="2895600"/>
            <a:ext cx="457200" cy="457200"/>
          </a:xfrm>
          <a:prstGeom prst="ellipse">
            <a:avLst/>
          </a:prstGeom>
          <a:solidFill>
            <a:schemeClr val="tx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defTabSz="914327"/>
            <a:endParaRPr lang="en-US">
              <a:solidFill>
                <a:srgbClr val="FFFFFF"/>
              </a:solidFill>
            </a:endParaRPr>
          </a:p>
        </p:txBody>
      </p:sp>
      <p:sp>
        <p:nvSpPr>
          <p:cNvPr id="25" name="Oval 24"/>
          <p:cNvSpPr/>
          <p:nvPr/>
        </p:nvSpPr>
        <p:spPr>
          <a:xfrm>
            <a:off x="6172200" y="3505200"/>
            <a:ext cx="457200" cy="457200"/>
          </a:xfrm>
          <a:prstGeom prst="ellipse">
            <a:avLst/>
          </a:prstGeom>
          <a:solidFill>
            <a:schemeClr val="tx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defTabSz="914327"/>
            <a:endParaRPr lang="en-US">
              <a:solidFill>
                <a:srgbClr val="FFFFFF"/>
              </a:solidFill>
            </a:endParaRPr>
          </a:p>
        </p:txBody>
      </p:sp>
      <p:sp>
        <p:nvSpPr>
          <p:cNvPr id="26" name="Oval 25"/>
          <p:cNvSpPr/>
          <p:nvPr/>
        </p:nvSpPr>
        <p:spPr>
          <a:xfrm>
            <a:off x="6172200" y="4114800"/>
            <a:ext cx="457200" cy="457200"/>
          </a:xfrm>
          <a:prstGeom prst="ellipse">
            <a:avLst/>
          </a:prstGeom>
          <a:solidFill>
            <a:schemeClr val="tx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defTabSz="914327"/>
            <a:endParaRPr lang="en-US">
              <a:solidFill>
                <a:srgbClr val="FFFFFF"/>
              </a:solidFill>
            </a:endParaRPr>
          </a:p>
        </p:txBody>
      </p:sp>
      <p:sp>
        <p:nvSpPr>
          <p:cNvPr id="27" name="Oval 26"/>
          <p:cNvSpPr/>
          <p:nvPr/>
        </p:nvSpPr>
        <p:spPr>
          <a:xfrm>
            <a:off x="6172200" y="4724400"/>
            <a:ext cx="457200" cy="457200"/>
          </a:xfrm>
          <a:prstGeom prst="ellipse">
            <a:avLst/>
          </a:prstGeom>
          <a:solidFill>
            <a:schemeClr val="tx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defTabSz="914327"/>
            <a:endParaRPr lang="en-US">
              <a:solidFill>
                <a:srgbClr val="FFFFFF"/>
              </a:solidFill>
            </a:endParaRPr>
          </a:p>
        </p:txBody>
      </p:sp>
      <p:sp>
        <p:nvSpPr>
          <p:cNvPr id="28" name="Oval 27"/>
          <p:cNvSpPr/>
          <p:nvPr/>
        </p:nvSpPr>
        <p:spPr>
          <a:xfrm>
            <a:off x="6781800" y="1676400"/>
            <a:ext cx="457200" cy="457200"/>
          </a:xfrm>
          <a:prstGeom prst="ellipse">
            <a:avLst/>
          </a:prstGeom>
          <a:solidFill>
            <a:schemeClr val="tx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defTabSz="914327"/>
            <a:endParaRPr lang="en-US">
              <a:solidFill>
                <a:srgbClr val="FFFFFF"/>
              </a:solidFill>
            </a:endParaRPr>
          </a:p>
        </p:txBody>
      </p:sp>
      <p:sp>
        <p:nvSpPr>
          <p:cNvPr id="29" name="Oval 28"/>
          <p:cNvSpPr/>
          <p:nvPr/>
        </p:nvSpPr>
        <p:spPr>
          <a:xfrm>
            <a:off x="6781800" y="2286000"/>
            <a:ext cx="457200" cy="457200"/>
          </a:xfrm>
          <a:prstGeom prst="ellipse">
            <a:avLst/>
          </a:prstGeom>
          <a:solidFill>
            <a:schemeClr val="tx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defTabSz="914327"/>
            <a:endParaRPr lang="en-US">
              <a:solidFill>
                <a:srgbClr val="FFFFFF"/>
              </a:solidFill>
            </a:endParaRPr>
          </a:p>
        </p:txBody>
      </p:sp>
      <p:sp>
        <p:nvSpPr>
          <p:cNvPr id="30" name="Oval 29"/>
          <p:cNvSpPr/>
          <p:nvPr/>
        </p:nvSpPr>
        <p:spPr>
          <a:xfrm>
            <a:off x="6781800" y="2895600"/>
            <a:ext cx="457200" cy="457200"/>
          </a:xfrm>
          <a:prstGeom prst="ellipse">
            <a:avLst/>
          </a:prstGeom>
          <a:solidFill>
            <a:schemeClr val="tx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defTabSz="914327"/>
            <a:endParaRPr lang="en-US">
              <a:solidFill>
                <a:srgbClr val="FFFFFF"/>
              </a:solidFill>
            </a:endParaRPr>
          </a:p>
        </p:txBody>
      </p:sp>
      <p:sp>
        <p:nvSpPr>
          <p:cNvPr id="31" name="Oval 30"/>
          <p:cNvSpPr/>
          <p:nvPr/>
        </p:nvSpPr>
        <p:spPr>
          <a:xfrm>
            <a:off x="6781800" y="3505200"/>
            <a:ext cx="457200" cy="457200"/>
          </a:xfrm>
          <a:prstGeom prst="ellipse">
            <a:avLst/>
          </a:prstGeom>
          <a:solidFill>
            <a:schemeClr val="tx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defTabSz="914327"/>
            <a:endParaRPr lang="en-US">
              <a:solidFill>
                <a:srgbClr val="FFFFFF"/>
              </a:solidFill>
            </a:endParaRPr>
          </a:p>
        </p:txBody>
      </p:sp>
      <p:sp>
        <p:nvSpPr>
          <p:cNvPr id="32" name="Oval 31"/>
          <p:cNvSpPr/>
          <p:nvPr/>
        </p:nvSpPr>
        <p:spPr>
          <a:xfrm>
            <a:off x="6781800" y="4114800"/>
            <a:ext cx="457200" cy="457200"/>
          </a:xfrm>
          <a:prstGeom prst="ellipse">
            <a:avLst/>
          </a:prstGeom>
          <a:solidFill>
            <a:schemeClr val="tx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defTabSz="914327"/>
            <a:endParaRPr lang="en-US">
              <a:solidFill>
                <a:srgbClr val="FFFFFF"/>
              </a:solidFill>
            </a:endParaRPr>
          </a:p>
        </p:txBody>
      </p:sp>
      <p:sp>
        <p:nvSpPr>
          <p:cNvPr id="33" name="Oval 32"/>
          <p:cNvSpPr/>
          <p:nvPr/>
        </p:nvSpPr>
        <p:spPr>
          <a:xfrm>
            <a:off x="6781800" y="4724400"/>
            <a:ext cx="457200" cy="457200"/>
          </a:xfrm>
          <a:prstGeom prst="ellipse">
            <a:avLst/>
          </a:prstGeom>
          <a:solidFill>
            <a:schemeClr val="tx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defTabSz="914327"/>
            <a:endParaRPr lang="en-US">
              <a:solidFill>
                <a:srgbClr val="FFFFFF"/>
              </a:solidFill>
            </a:endParaRPr>
          </a:p>
        </p:txBody>
      </p:sp>
      <p:sp>
        <p:nvSpPr>
          <p:cNvPr id="34" name="Oval 33"/>
          <p:cNvSpPr/>
          <p:nvPr/>
        </p:nvSpPr>
        <p:spPr>
          <a:xfrm>
            <a:off x="7391400" y="4724400"/>
            <a:ext cx="457200" cy="457200"/>
          </a:xfrm>
          <a:prstGeom prst="ellipse">
            <a:avLst/>
          </a:prstGeom>
          <a:solidFill>
            <a:schemeClr val="tx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defTabSz="914327"/>
            <a:endParaRPr lang="en-US">
              <a:solidFill>
                <a:srgbClr val="FFFFFF"/>
              </a:solidFill>
            </a:endParaRPr>
          </a:p>
        </p:txBody>
      </p:sp>
      <p:sp>
        <p:nvSpPr>
          <p:cNvPr id="35" name="Oval 34"/>
          <p:cNvSpPr/>
          <p:nvPr/>
        </p:nvSpPr>
        <p:spPr>
          <a:xfrm>
            <a:off x="7391400" y="4114800"/>
            <a:ext cx="457200" cy="457200"/>
          </a:xfrm>
          <a:prstGeom prst="ellipse">
            <a:avLst/>
          </a:prstGeom>
          <a:solidFill>
            <a:schemeClr val="tx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defTabSz="914327"/>
            <a:endParaRPr lang="en-US">
              <a:solidFill>
                <a:srgbClr val="FFFFFF"/>
              </a:solidFill>
            </a:endParaRPr>
          </a:p>
        </p:txBody>
      </p:sp>
      <p:sp>
        <p:nvSpPr>
          <p:cNvPr id="36" name="Oval 35"/>
          <p:cNvSpPr/>
          <p:nvPr/>
        </p:nvSpPr>
        <p:spPr>
          <a:xfrm>
            <a:off x="7391400" y="3505200"/>
            <a:ext cx="457200" cy="457200"/>
          </a:xfrm>
          <a:prstGeom prst="ellipse">
            <a:avLst/>
          </a:prstGeom>
          <a:solidFill>
            <a:schemeClr val="tx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defTabSz="914327"/>
            <a:endParaRPr lang="en-US">
              <a:solidFill>
                <a:srgbClr val="FFFFFF"/>
              </a:solidFill>
            </a:endParaRPr>
          </a:p>
        </p:txBody>
      </p:sp>
      <p:sp>
        <p:nvSpPr>
          <p:cNvPr id="37" name="Oval 36"/>
          <p:cNvSpPr/>
          <p:nvPr/>
        </p:nvSpPr>
        <p:spPr>
          <a:xfrm>
            <a:off x="7391400" y="2895600"/>
            <a:ext cx="457200" cy="457200"/>
          </a:xfrm>
          <a:prstGeom prst="ellipse">
            <a:avLst/>
          </a:prstGeom>
          <a:solidFill>
            <a:schemeClr val="tx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defTabSz="914327"/>
            <a:endParaRPr lang="en-US">
              <a:solidFill>
                <a:srgbClr val="FFFFFF"/>
              </a:solidFill>
            </a:endParaRPr>
          </a:p>
        </p:txBody>
      </p:sp>
      <p:sp>
        <p:nvSpPr>
          <p:cNvPr id="38" name="Oval 37"/>
          <p:cNvSpPr/>
          <p:nvPr/>
        </p:nvSpPr>
        <p:spPr>
          <a:xfrm>
            <a:off x="7391400" y="2286000"/>
            <a:ext cx="457200" cy="457200"/>
          </a:xfrm>
          <a:prstGeom prst="ellipse">
            <a:avLst/>
          </a:prstGeom>
          <a:solidFill>
            <a:schemeClr val="tx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defTabSz="914327"/>
            <a:endParaRPr lang="en-US">
              <a:solidFill>
                <a:srgbClr val="FFFFFF"/>
              </a:solidFill>
            </a:endParaRPr>
          </a:p>
        </p:txBody>
      </p:sp>
      <p:sp>
        <p:nvSpPr>
          <p:cNvPr id="39" name="Oval 38"/>
          <p:cNvSpPr/>
          <p:nvPr/>
        </p:nvSpPr>
        <p:spPr>
          <a:xfrm>
            <a:off x="7391401" y="1412776"/>
            <a:ext cx="720824" cy="720824"/>
          </a:xfrm>
          <a:prstGeom prst="ellipse">
            <a:avLst/>
          </a:prstGeom>
          <a:solidFill>
            <a:schemeClr val="tx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defTabSz="914327"/>
            <a:endParaRPr lang="en-US">
              <a:solidFill>
                <a:srgbClr val="FFFFFF"/>
              </a:solidFill>
            </a:endParaRPr>
          </a:p>
        </p:txBody>
      </p:sp>
      <p:sp>
        <p:nvSpPr>
          <p:cNvPr id="41" name="Oval 40"/>
          <p:cNvSpPr/>
          <p:nvPr/>
        </p:nvSpPr>
        <p:spPr>
          <a:xfrm>
            <a:off x="6172200" y="2286000"/>
            <a:ext cx="457200" cy="457200"/>
          </a:xfrm>
          <a:prstGeom prst="ellipse">
            <a:avLst/>
          </a:prstGeom>
          <a:solidFill>
            <a:schemeClr val="tx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defTabSz="914327"/>
            <a:endParaRPr lang="en-US">
              <a:solidFill>
                <a:srgbClr val="FFFFFF"/>
              </a:solidFill>
            </a:endParaRPr>
          </a:p>
        </p:txBody>
      </p:sp>
      <p:sp>
        <p:nvSpPr>
          <p:cNvPr id="40" name="Title 1"/>
          <p:cNvSpPr txBox="1">
            <a:spLocks/>
          </p:cNvSpPr>
          <p:nvPr/>
        </p:nvSpPr>
        <p:spPr bwMode="auto">
          <a:xfrm>
            <a:off x="2" y="664288"/>
            <a:ext cx="12191999" cy="5258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0" tIns="0" rIns="0" bIns="0" numCol="1" anchor="t" anchorCtr="0" compatLnSpc="1">
            <a:prstTxWarp prst="textNoShape">
              <a:avLst/>
            </a:prstTxWarp>
            <a:spAutoFit/>
          </a:bodyPr>
          <a:lstStyle>
            <a:lvl1pPr algn="l" defTabSz="1304925" rtl="0" eaLnBrk="1" fontAlgn="base" hangingPunct="1">
              <a:lnSpc>
                <a:spcPct val="80000"/>
              </a:lnSpc>
              <a:spcBef>
                <a:spcPct val="0"/>
              </a:spcBef>
              <a:spcAft>
                <a:spcPct val="0"/>
              </a:spcAft>
              <a:defRPr sz="4500" kern="1200">
                <a:solidFill>
                  <a:srgbClr val="4C4C4C"/>
                </a:solidFill>
                <a:latin typeface="BentonSans Book"/>
                <a:ea typeface="ＭＳ Ｐゴシック" charset="0"/>
                <a:cs typeface="BentonSans Book"/>
              </a:defRPr>
            </a:lvl1pPr>
            <a:lvl2pPr algn="l" defTabSz="1304925" rtl="0" eaLnBrk="1" fontAlgn="base" hangingPunct="1">
              <a:lnSpc>
                <a:spcPct val="90000"/>
              </a:lnSpc>
              <a:spcBef>
                <a:spcPct val="0"/>
              </a:spcBef>
              <a:spcAft>
                <a:spcPct val="0"/>
              </a:spcAft>
              <a:defRPr sz="4500">
                <a:solidFill>
                  <a:srgbClr val="4C4C4C"/>
                </a:solidFill>
                <a:latin typeface="BentonSans Book" charset="0"/>
                <a:ea typeface="ＭＳ Ｐゴシック" charset="0"/>
              </a:defRPr>
            </a:lvl2pPr>
            <a:lvl3pPr algn="l" defTabSz="1304925" rtl="0" eaLnBrk="1" fontAlgn="base" hangingPunct="1">
              <a:lnSpc>
                <a:spcPct val="90000"/>
              </a:lnSpc>
              <a:spcBef>
                <a:spcPct val="0"/>
              </a:spcBef>
              <a:spcAft>
                <a:spcPct val="0"/>
              </a:spcAft>
              <a:defRPr sz="4500">
                <a:solidFill>
                  <a:srgbClr val="4C4C4C"/>
                </a:solidFill>
                <a:latin typeface="BentonSans Book" charset="0"/>
                <a:ea typeface="ＭＳ Ｐゴシック" charset="0"/>
              </a:defRPr>
            </a:lvl3pPr>
            <a:lvl4pPr algn="l" defTabSz="1304925" rtl="0" eaLnBrk="1" fontAlgn="base" hangingPunct="1">
              <a:lnSpc>
                <a:spcPct val="90000"/>
              </a:lnSpc>
              <a:spcBef>
                <a:spcPct val="0"/>
              </a:spcBef>
              <a:spcAft>
                <a:spcPct val="0"/>
              </a:spcAft>
              <a:defRPr sz="4500">
                <a:solidFill>
                  <a:srgbClr val="4C4C4C"/>
                </a:solidFill>
                <a:latin typeface="BentonSans Book" charset="0"/>
                <a:ea typeface="ＭＳ Ｐゴシック" charset="0"/>
              </a:defRPr>
            </a:lvl4pPr>
            <a:lvl5pPr algn="l" defTabSz="1304925" rtl="0" eaLnBrk="1" fontAlgn="base" hangingPunct="1">
              <a:lnSpc>
                <a:spcPct val="90000"/>
              </a:lnSpc>
              <a:spcBef>
                <a:spcPct val="0"/>
              </a:spcBef>
              <a:spcAft>
                <a:spcPct val="0"/>
              </a:spcAft>
              <a:defRPr sz="4500">
                <a:solidFill>
                  <a:srgbClr val="4C4C4C"/>
                </a:solidFill>
                <a:latin typeface="BentonSans Book" charset="0"/>
                <a:ea typeface="ＭＳ Ｐゴシック" charset="0"/>
              </a:defRPr>
            </a:lvl5pPr>
            <a:lvl6pPr marL="457200" algn="l" defTabSz="1304925" rtl="0" eaLnBrk="1" fontAlgn="base" hangingPunct="1">
              <a:lnSpc>
                <a:spcPct val="90000"/>
              </a:lnSpc>
              <a:spcBef>
                <a:spcPct val="0"/>
              </a:spcBef>
              <a:spcAft>
                <a:spcPct val="0"/>
              </a:spcAft>
              <a:defRPr sz="4500">
                <a:solidFill>
                  <a:srgbClr val="4C4C4C"/>
                </a:solidFill>
                <a:latin typeface="BentonSans Book" charset="0"/>
                <a:ea typeface="ＭＳ Ｐゴシック" charset="0"/>
              </a:defRPr>
            </a:lvl6pPr>
            <a:lvl7pPr marL="914400" algn="l" defTabSz="1304925" rtl="0" eaLnBrk="1" fontAlgn="base" hangingPunct="1">
              <a:lnSpc>
                <a:spcPct val="90000"/>
              </a:lnSpc>
              <a:spcBef>
                <a:spcPct val="0"/>
              </a:spcBef>
              <a:spcAft>
                <a:spcPct val="0"/>
              </a:spcAft>
              <a:defRPr sz="4500">
                <a:solidFill>
                  <a:srgbClr val="4C4C4C"/>
                </a:solidFill>
                <a:latin typeface="BentonSans Book" charset="0"/>
                <a:ea typeface="ＭＳ Ｐゴシック" charset="0"/>
              </a:defRPr>
            </a:lvl7pPr>
            <a:lvl8pPr marL="1371600" algn="l" defTabSz="1304925" rtl="0" eaLnBrk="1" fontAlgn="base" hangingPunct="1">
              <a:lnSpc>
                <a:spcPct val="90000"/>
              </a:lnSpc>
              <a:spcBef>
                <a:spcPct val="0"/>
              </a:spcBef>
              <a:spcAft>
                <a:spcPct val="0"/>
              </a:spcAft>
              <a:defRPr sz="4500">
                <a:solidFill>
                  <a:srgbClr val="4C4C4C"/>
                </a:solidFill>
                <a:latin typeface="BentonSans Book" charset="0"/>
                <a:ea typeface="ＭＳ Ｐゴシック" charset="0"/>
              </a:defRPr>
            </a:lvl8pPr>
            <a:lvl9pPr marL="1828800" algn="l" defTabSz="1304925" rtl="0" eaLnBrk="1" fontAlgn="base" hangingPunct="1">
              <a:lnSpc>
                <a:spcPct val="90000"/>
              </a:lnSpc>
              <a:spcBef>
                <a:spcPct val="0"/>
              </a:spcBef>
              <a:spcAft>
                <a:spcPct val="0"/>
              </a:spcAft>
              <a:defRPr sz="4500">
                <a:solidFill>
                  <a:srgbClr val="4C4C4C"/>
                </a:solidFill>
                <a:latin typeface="BentonSans Book" charset="0"/>
                <a:ea typeface="ＭＳ Ｐゴシック" charset="0"/>
              </a:defRPr>
            </a:lvl9pPr>
          </a:lstStyle>
          <a:p>
            <a:pPr algn="ctr" defTabSz="1087351"/>
            <a:r>
              <a:rPr lang="en-US" sz="4167" dirty="0"/>
              <a:t>Size</a:t>
            </a:r>
          </a:p>
        </p:txBody>
      </p:sp>
    </p:spTree>
    <p:extLst>
      <p:ext uri="{BB962C8B-B14F-4D97-AF65-F5344CB8AC3E}">
        <p14:creationId xmlns:p14="http://schemas.microsoft.com/office/powerpoint/2010/main" val="24755091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val 3"/>
          <p:cNvSpPr/>
          <p:nvPr/>
        </p:nvSpPr>
        <p:spPr>
          <a:xfrm>
            <a:off x="4343400" y="1676400"/>
            <a:ext cx="457200" cy="457200"/>
          </a:xfrm>
          <a:prstGeom prst="ellipse">
            <a:avLst/>
          </a:prstGeom>
          <a:solidFill>
            <a:schemeClr val="tx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defTabSz="914327"/>
            <a:endParaRPr lang="en-US">
              <a:solidFill>
                <a:srgbClr val="FFFFFF"/>
              </a:solidFill>
            </a:endParaRPr>
          </a:p>
        </p:txBody>
      </p:sp>
      <p:sp>
        <p:nvSpPr>
          <p:cNvPr id="5" name="Oval 4"/>
          <p:cNvSpPr/>
          <p:nvPr/>
        </p:nvSpPr>
        <p:spPr>
          <a:xfrm>
            <a:off x="4343400" y="2286000"/>
            <a:ext cx="457200" cy="457200"/>
          </a:xfrm>
          <a:prstGeom prst="ellipse">
            <a:avLst/>
          </a:prstGeom>
          <a:solidFill>
            <a:schemeClr val="tx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defTabSz="914327"/>
            <a:endParaRPr lang="en-US">
              <a:solidFill>
                <a:srgbClr val="FFFFFF"/>
              </a:solidFill>
            </a:endParaRPr>
          </a:p>
        </p:txBody>
      </p:sp>
      <p:sp>
        <p:nvSpPr>
          <p:cNvPr id="6" name="Oval 5"/>
          <p:cNvSpPr/>
          <p:nvPr/>
        </p:nvSpPr>
        <p:spPr>
          <a:xfrm>
            <a:off x="4343400" y="2895600"/>
            <a:ext cx="457200" cy="457200"/>
          </a:xfrm>
          <a:prstGeom prst="ellipse">
            <a:avLst/>
          </a:prstGeom>
          <a:solidFill>
            <a:schemeClr val="tx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defTabSz="914327"/>
            <a:endParaRPr lang="en-US">
              <a:solidFill>
                <a:srgbClr val="FFFFFF"/>
              </a:solidFill>
            </a:endParaRPr>
          </a:p>
        </p:txBody>
      </p:sp>
      <p:sp>
        <p:nvSpPr>
          <p:cNvPr id="7" name="Oval 6"/>
          <p:cNvSpPr/>
          <p:nvPr/>
        </p:nvSpPr>
        <p:spPr>
          <a:xfrm>
            <a:off x="4343400" y="3505200"/>
            <a:ext cx="457200" cy="457200"/>
          </a:xfrm>
          <a:prstGeom prst="ellipse">
            <a:avLst/>
          </a:prstGeom>
          <a:solidFill>
            <a:schemeClr val="tx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defTabSz="914327"/>
            <a:endParaRPr lang="en-US">
              <a:solidFill>
                <a:srgbClr val="FFFFFF"/>
              </a:solidFill>
            </a:endParaRPr>
          </a:p>
        </p:txBody>
      </p:sp>
      <p:sp>
        <p:nvSpPr>
          <p:cNvPr id="8" name="Oval 7"/>
          <p:cNvSpPr/>
          <p:nvPr/>
        </p:nvSpPr>
        <p:spPr>
          <a:xfrm>
            <a:off x="4343400" y="4114800"/>
            <a:ext cx="457200" cy="457200"/>
          </a:xfrm>
          <a:prstGeom prst="ellipse">
            <a:avLst/>
          </a:prstGeom>
          <a:solidFill>
            <a:schemeClr val="tx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defTabSz="914327"/>
            <a:endParaRPr lang="en-US">
              <a:solidFill>
                <a:srgbClr val="FFFFFF"/>
              </a:solidFill>
            </a:endParaRPr>
          </a:p>
        </p:txBody>
      </p:sp>
      <p:sp>
        <p:nvSpPr>
          <p:cNvPr id="9" name="Oval 8"/>
          <p:cNvSpPr/>
          <p:nvPr/>
        </p:nvSpPr>
        <p:spPr>
          <a:xfrm>
            <a:off x="4343400" y="4724400"/>
            <a:ext cx="457200" cy="457200"/>
          </a:xfrm>
          <a:prstGeom prst="ellipse">
            <a:avLst/>
          </a:prstGeom>
          <a:solidFill>
            <a:schemeClr val="tx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defTabSz="914327"/>
            <a:endParaRPr lang="en-US">
              <a:solidFill>
                <a:srgbClr val="FFFFFF"/>
              </a:solidFill>
            </a:endParaRPr>
          </a:p>
        </p:txBody>
      </p:sp>
      <p:sp>
        <p:nvSpPr>
          <p:cNvPr id="10" name="Oval 9"/>
          <p:cNvSpPr/>
          <p:nvPr/>
        </p:nvSpPr>
        <p:spPr>
          <a:xfrm>
            <a:off x="4953000" y="1676400"/>
            <a:ext cx="457200" cy="457200"/>
          </a:xfrm>
          <a:prstGeom prst="ellipse">
            <a:avLst/>
          </a:prstGeom>
          <a:solidFill>
            <a:schemeClr val="tx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defTabSz="914327"/>
            <a:endParaRPr lang="en-US">
              <a:solidFill>
                <a:srgbClr val="FFFFFF"/>
              </a:solidFill>
            </a:endParaRPr>
          </a:p>
        </p:txBody>
      </p:sp>
      <p:sp>
        <p:nvSpPr>
          <p:cNvPr id="11" name="Oval 10"/>
          <p:cNvSpPr/>
          <p:nvPr/>
        </p:nvSpPr>
        <p:spPr>
          <a:xfrm>
            <a:off x="4953000" y="2286000"/>
            <a:ext cx="457200" cy="457200"/>
          </a:xfrm>
          <a:prstGeom prst="ellipse">
            <a:avLst/>
          </a:prstGeom>
          <a:solidFill>
            <a:schemeClr val="tx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defTabSz="914327"/>
            <a:endParaRPr lang="en-US">
              <a:solidFill>
                <a:srgbClr val="FFFFFF"/>
              </a:solidFill>
            </a:endParaRPr>
          </a:p>
        </p:txBody>
      </p:sp>
      <p:sp>
        <p:nvSpPr>
          <p:cNvPr id="12" name="Oval 11"/>
          <p:cNvSpPr/>
          <p:nvPr/>
        </p:nvSpPr>
        <p:spPr>
          <a:xfrm>
            <a:off x="4953000" y="2895600"/>
            <a:ext cx="457200" cy="457200"/>
          </a:xfrm>
          <a:prstGeom prst="ellipse">
            <a:avLst/>
          </a:prstGeom>
          <a:solidFill>
            <a:schemeClr val="tx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defTabSz="914327"/>
            <a:endParaRPr lang="en-US">
              <a:solidFill>
                <a:srgbClr val="FFFFFF"/>
              </a:solidFill>
            </a:endParaRPr>
          </a:p>
        </p:txBody>
      </p:sp>
      <p:sp>
        <p:nvSpPr>
          <p:cNvPr id="13" name="Oval 12"/>
          <p:cNvSpPr/>
          <p:nvPr/>
        </p:nvSpPr>
        <p:spPr>
          <a:xfrm>
            <a:off x="4953000" y="3505200"/>
            <a:ext cx="457200" cy="457200"/>
          </a:xfrm>
          <a:prstGeom prst="ellipse">
            <a:avLst/>
          </a:prstGeom>
          <a:solidFill>
            <a:schemeClr val="tx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defTabSz="914327"/>
            <a:endParaRPr lang="en-US">
              <a:solidFill>
                <a:srgbClr val="FFFFFF"/>
              </a:solidFill>
            </a:endParaRPr>
          </a:p>
        </p:txBody>
      </p:sp>
      <p:sp>
        <p:nvSpPr>
          <p:cNvPr id="14" name="Oval 13"/>
          <p:cNvSpPr/>
          <p:nvPr/>
        </p:nvSpPr>
        <p:spPr>
          <a:xfrm>
            <a:off x="4953000" y="4114800"/>
            <a:ext cx="457200" cy="457200"/>
          </a:xfrm>
          <a:prstGeom prst="ellipse">
            <a:avLst/>
          </a:prstGeom>
          <a:solidFill>
            <a:schemeClr val="tx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defTabSz="914327"/>
            <a:endParaRPr lang="en-US">
              <a:solidFill>
                <a:srgbClr val="FFFFFF"/>
              </a:solidFill>
            </a:endParaRPr>
          </a:p>
        </p:txBody>
      </p:sp>
      <p:sp>
        <p:nvSpPr>
          <p:cNvPr id="15" name="Oval 14"/>
          <p:cNvSpPr/>
          <p:nvPr/>
        </p:nvSpPr>
        <p:spPr>
          <a:xfrm>
            <a:off x="4953000" y="4724400"/>
            <a:ext cx="457200" cy="457200"/>
          </a:xfrm>
          <a:prstGeom prst="ellipse">
            <a:avLst/>
          </a:prstGeom>
          <a:solidFill>
            <a:schemeClr val="tx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defTabSz="914327"/>
            <a:endParaRPr lang="en-US">
              <a:solidFill>
                <a:srgbClr val="FFFFFF"/>
              </a:solidFill>
            </a:endParaRPr>
          </a:p>
        </p:txBody>
      </p:sp>
      <p:sp>
        <p:nvSpPr>
          <p:cNvPr id="16" name="Oval 15"/>
          <p:cNvSpPr/>
          <p:nvPr/>
        </p:nvSpPr>
        <p:spPr>
          <a:xfrm>
            <a:off x="5562600" y="4724400"/>
            <a:ext cx="457200" cy="457200"/>
          </a:xfrm>
          <a:prstGeom prst="ellipse">
            <a:avLst/>
          </a:prstGeom>
          <a:solidFill>
            <a:schemeClr val="tx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defTabSz="914327"/>
            <a:endParaRPr lang="en-US">
              <a:solidFill>
                <a:srgbClr val="FFFFFF"/>
              </a:solidFill>
            </a:endParaRPr>
          </a:p>
        </p:txBody>
      </p:sp>
      <p:sp>
        <p:nvSpPr>
          <p:cNvPr id="17" name="Oval 16"/>
          <p:cNvSpPr/>
          <p:nvPr/>
        </p:nvSpPr>
        <p:spPr>
          <a:xfrm>
            <a:off x="5562600" y="4114800"/>
            <a:ext cx="457200" cy="457200"/>
          </a:xfrm>
          <a:prstGeom prst="ellipse">
            <a:avLst/>
          </a:prstGeom>
          <a:solidFill>
            <a:schemeClr val="tx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defTabSz="914327"/>
            <a:endParaRPr lang="en-US">
              <a:solidFill>
                <a:srgbClr val="FFFFFF"/>
              </a:solidFill>
            </a:endParaRPr>
          </a:p>
        </p:txBody>
      </p:sp>
      <p:sp>
        <p:nvSpPr>
          <p:cNvPr id="18" name="Oval 17"/>
          <p:cNvSpPr/>
          <p:nvPr/>
        </p:nvSpPr>
        <p:spPr>
          <a:xfrm>
            <a:off x="5562600" y="3505200"/>
            <a:ext cx="457200" cy="457200"/>
          </a:xfrm>
          <a:prstGeom prst="ellipse">
            <a:avLst/>
          </a:prstGeom>
          <a:solidFill>
            <a:schemeClr val="tx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defTabSz="914327"/>
            <a:endParaRPr lang="en-US">
              <a:solidFill>
                <a:srgbClr val="FFFFFF"/>
              </a:solidFill>
            </a:endParaRPr>
          </a:p>
        </p:txBody>
      </p:sp>
      <p:sp>
        <p:nvSpPr>
          <p:cNvPr id="19" name="Oval 18"/>
          <p:cNvSpPr/>
          <p:nvPr/>
        </p:nvSpPr>
        <p:spPr>
          <a:xfrm>
            <a:off x="5562600" y="2895600"/>
            <a:ext cx="457200" cy="457200"/>
          </a:xfrm>
          <a:prstGeom prst="ellipse">
            <a:avLst/>
          </a:prstGeom>
          <a:solidFill>
            <a:schemeClr val="tx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defTabSz="914327"/>
            <a:endParaRPr lang="en-US">
              <a:solidFill>
                <a:srgbClr val="FFFFFF"/>
              </a:solidFill>
            </a:endParaRPr>
          </a:p>
        </p:txBody>
      </p:sp>
      <p:sp>
        <p:nvSpPr>
          <p:cNvPr id="20" name="Oval 19"/>
          <p:cNvSpPr/>
          <p:nvPr/>
        </p:nvSpPr>
        <p:spPr>
          <a:xfrm>
            <a:off x="5562600" y="2286000"/>
            <a:ext cx="457200" cy="457200"/>
          </a:xfrm>
          <a:prstGeom prst="ellipse">
            <a:avLst/>
          </a:prstGeom>
          <a:solidFill>
            <a:schemeClr val="tx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defTabSz="914327"/>
            <a:endParaRPr lang="en-US">
              <a:solidFill>
                <a:srgbClr val="FFFFFF"/>
              </a:solidFill>
            </a:endParaRPr>
          </a:p>
        </p:txBody>
      </p:sp>
      <p:sp>
        <p:nvSpPr>
          <p:cNvPr id="21" name="Oval 20"/>
          <p:cNvSpPr/>
          <p:nvPr/>
        </p:nvSpPr>
        <p:spPr>
          <a:xfrm>
            <a:off x="5562600" y="1676400"/>
            <a:ext cx="457200" cy="457200"/>
          </a:xfrm>
          <a:prstGeom prst="ellipse">
            <a:avLst/>
          </a:prstGeom>
          <a:solidFill>
            <a:schemeClr val="tx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defTabSz="914327"/>
            <a:endParaRPr lang="en-US">
              <a:solidFill>
                <a:srgbClr val="FFFFFF"/>
              </a:solidFill>
            </a:endParaRPr>
          </a:p>
        </p:txBody>
      </p:sp>
      <p:sp>
        <p:nvSpPr>
          <p:cNvPr id="22" name="Oval 21"/>
          <p:cNvSpPr/>
          <p:nvPr/>
        </p:nvSpPr>
        <p:spPr>
          <a:xfrm>
            <a:off x="6172200" y="1676400"/>
            <a:ext cx="457200" cy="457200"/>
          </a:xfrm>
          <a:prstGeom prst="ellipse">
            <a:avLst/>
          </a:prstGeom>
          <a:solidFill>
            <a:schemeClr val="tx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defTabSz="914327"/>
            <a:endParaRPr lang="en-US">
              <a:solidFill>
                <a:srgbClr val="FFFFFF"/>
              </a:solidFill>
            </a:endParaRPr>
          </a:p>
        </p:txBody>
      </p:sp>
      <p:sp>
        <p:nvSpPr>
          <p:cNvPr id="23" name="Oval 22"/>
          <p:cNvSpPr/>
          <p:nvPr/>
        </p:nvSpPr>
        <p:spPr>
          <a:xfrm>
            <a:off x="6172200" y="2895600"/>
            <a:ext cx="457200" cy="457200"/>
          </a:xfrm>
          <a:prstGeom prst="ellipse">
            <a:avLst/>
          </a:prstGeom>
          <a:solidFill>
            <a:schemeClr val="tx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defTabSz="914327"/>
            <a:endParaRPr lang="en-US">
              <a:solidFill>
                <a:srgbClr val="FFFFFF"/>
              </a:solidFill>
            </a:endParaRPr>
          </a:p>
        </p:txBody>
      </p:sp>
      <p:sp>
        <p:nvSpPr>
          <p:cNvPr id="25" name="Oval 24"/>
          <p:cNvSpPr/>
          <p:nvPr/>
        </p:nvSpPr>
        <p:spPr>
          <a:xfrm>
            <a:off x="6172200" y="3505200"/>
            <a:ext cx="457200" cy="457200"/>
          </a:xfrm>
          <a:prstGeom prst="ellipse">
            <a:avLst/>
          </a:prstGeom>
          <a:solidFill>
            <a:schemeClr val="tx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defTabSz="914327"/>
            <a:endParaRPr lang="en-US">
              <a:solidFill>
                <a:srgbClr val="FFFFFF"/>
              </a:solidFill>
            </a:endParaRPr>
          </a:p>
        </p:txBody>
      </p:sp>
      <p:sp>
        <p:nvSpPr>
          <p:cNvPr id="26" name="Oval 25"/>
          <p:cNvSpPr/>
          <p:nvPr/>
        </p:nvSpPr>
        <p:spPr>
          <a:xfrm>
            <a:off x="6172200" y="4114800"/>
            <a:ext cx="457200" cy="457200"/>
          </a:xfrm>
          <a:prstGeom prst="ellipse">
            <a:avLst/>
          </a:prstGeom>
          <a:solidFill>
            <a:schemeClr val="tx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defTabSz="914327"/>
            <a:endParaRPr lang="en-US">
              <a:solidFill>
                <a:srgbClr val="FFFFFF"/>
              </a:solidFill>
            </a:endParaRPr>
          </a:p>
        </p:txBody>
      </p:sp>
      <p:sp>
        <p:nvSpPr>
          <p:cNvPr id="27" name="Oval 26"/>
          <p:cNvSpPr/>
          <p:nvPr/>
        </p:nvSpPr>
        <p:spPr>
          <a:xfrm>
            <a:off x="6172200" y="4724400"/>
            <a:ext cx="457200" cy="457200"/>
          </a:xfrm>
          <a:prstGeom prst="ellipse">
            <a:avLst/>
          </a:prstGeom>
          <a:solidFill>
            <a:schemeClr val="tx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defTabSz="914327"/>
            <a:endParaRPr lang="en-US">
              <a:solidFill>
                <a:srgbClr val="FFFFFF"/>
              </a:solidFill>
            </a:endParaRPr>
          </a:p>
        </p:txBody>
      </p:sp>
      <p:sp>
        <p:nvSpPr>
          <p:cNvPr id="28" name="Oval 27"/>
          <p:cNvSpPr/>
          <p:nvPr/>
        </p:nvSpPr>
        <p:spPr>
          <a:xfrm>
            <a:off x="6781800" y="1676400"/>
            <a:ext cx="457200" cy="457200"/>
          </a:xfrm>
          <a:prstGeom prst="ellipse">
            <a:avLst/>
          </a:prstGeom>
          <a:solidFill>
            <a:schemeClr val="tx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defTabSz="914327"/>
            <a:endParaRPr lang="en-US">
              <a:solidFill>
                <a:srgbClr val="FFFFFF"/>
              </a:solidFill>
            </a:endParaRPr>
          </a:p>
        </p:txBody>
      </p:sp>
      <p:sp>
        <p:nvSpPr>
          <p:cNvPr id="29" name="Oval 28"/>
          <p:cNvSpPr/>
          <p:nvPr/>
        </p:nvSpPr>
        <p:spPr>
          <a:xfrm>
            <a:off x="6781800" y="2286000"/>
            <a:ext cx="457200" cy="457200"/>
          </a:xfrm>
          <a:prstGeom prst="ellipse">
            <a:avLst/>
          </a:prstGeom>
          <a:solidFill>
            <a:schemeClr val="tx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defTabSz="914327"/>
            <a:endParaRPr lang="en-US">
              <a:solidFill>
                <a:srgbClr val="FFFFFF"/>
              </a:solidFill>
            </a:endParaRPr>
          </a:p>
        </p:txBody>
      </p:sp>
      <p:sp>
        <p:nvSpPr>
          <p:cNvPr id="30" name="Oval 29"/>
          <p:cNvSpPr/>
          <p:nvPr/>
        </p:nvSpPr>
        <p:spPr>
          <a:xfrm>
            <a:off x="6781800" y="2895600"/>
            <a:ext cx="457200" cy="457200"/>
          </a:xfrm>
          <a:prstGeom prst="ellipse">
            <a:avLst/>
          </a:prstGeom>
          <a:solidFill>
            <a:schemeClr val="tx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defTabSz="914327"/>
            <a:endParaRPr lang="en-US">
              <a:solidFill>
                <a:srgbClr val="FFFFFF"/>
              </a:solidFill>
            </a:endParaRPr>
          </a:p>
        </p:txBody>
      </p:sp>
      <p:sp>
        <p:nvSpPr>
          <p:cNvPr id="31" name="Oval 30"/>
          <p:cNvSpPr/>
          <p:nvPr/>
        </p:nvSpPr>
        <p:spPr>
          <a:xfrm>
            <a:off x="6781800" y="3505200"/>
            <a:ext cx="457200" cy="457200"/>
          </a:xfrm>
          <a:prstGeom prst="ellipse">
            <a:avLst/>
          </a:prstGeom>
          <a:solidFill>
            <a:schemeClr val="tx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defTabSz="914327"/>
            <a:endParaRPr lang="en-US">
              <a:solidFill>
                <a:srgbClr val="FFFFFF"/>
              </a:solidFill>
            </a:endParaRPr>
          </a:p>
        </p:txBody>
      </p:sp>
      <p:sp>
        <p:nvSpPr>
          <p:cNvPr id="32" name="Oval 31"/>
          <p:cNvSpPr/>
          <p:nvPr/>
        </p:nvSpPr>
        <p:spPr>
          <a:xfrm>
            <a:off x="6781800" y="4114800"/>
            <a:ext cx="457200" cy="457200"/>
          </a:xfrm>
          <a:prstGeom prst="ellipse">
            <a:avLst/>
          </a:prstGeom>
          <a:solidFill>
            <a:schemeClr val="tx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defTabSz="914327"/>
            <a:endParaRPr lang="en-US">
              <a:solidFill>
                <a:srgbClr val="FFFFFF"/>
              </a:solidFill>
            </a:endParaRPr>
          </a:p>
        </p:txBody>
      </p:sp>
      <p:sp>
        <p:nvSpPr>
          <p:cNvPr id="33" name="Oval 32"/>
          <p:cNvSpPr/>
          <p:nvPr/>
        </p:nvSpPr>
        <p:spPr>
          <a:xfrm>
            <a:off x="6781800" y="4724400"/>
            <a:ext cx="457200" cy="457200"/>
          </a:xfrm>
          <a:prstGeom prst="ellipse">
            <a:avLst/>
          </a:prstGeom>
          <a:solidFill>
            <a:schemeClr val="tx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defTabSz="914327"/>
            <a:endParaRPr lang="en-US">
              <a:solidFill>
                <a:srgbClr val="FFFFFF"/>
              </a:solidFill>
            </a:endParaRPr>
          </a:p>
        </p:txBody>
      </p:sp>
      <p:sp>
        <p:nvSpPr>
          <p:cNvPr id="34" name="Oval 33"/>
          <p:cNvSpPr/>
          <p:nvPr/>
        </p:nvSpPr>
        <p:spPr>
          <a:xfrm>
            <a:off x="7391400" y="4724400"/>
            <a:ext cx="457200" cy="457200"/>
          </a:xfrm>
          <a:prstGeom prst="ellipse">
            <a:avLst/>
          </a:prstGeom>
          <a:solidFill>
            <a:schemeClr val="tx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defTabSz="914327"/>
            <a:endParaRPr lang="en-US">
              <a:solidFill>
                <a:srgbClr val="FFFFFF"/>
              </a:solidFill>
            </a:endParaRPr>
          </a:p>
        </p:txBody>
      </p:sp>
      <p:sp>
        <p:nvSpPr>
          <p:cNvPr id="35" name="Oval 34"/>
          <p:cNvSpPr/>
          <p:nvPr/>
        </p:nvSpPr>
        <p:spPr>
          <a:xfrm>
            <a:off x="7391400" y="4114800"/>
            <a:ext cx="457200" cy="457200"/>
          </a:xfrm>
          <a:prstGeom prst="ellipse">
            <a:avLst/>
          </a:prstGeom>
          <a:solidFill>
            <a:schemeClr val="tx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defTabSz="914327"/>
            <a:endParaRPr lang="en-US">
              <a:solidFill>
                <a:srgbClr val="FFFFFF"/>
              </a:solidFill>
            </a:endParaRPr>
          </a:p>
        </p:txBody>
      </p:sp>
      <p:sp>
        <p:nvSpPr>
          <p:cNvPr id="36" name="Oval 35"/>
          <p:cNvSpPr/>
          <p:nvPr/>
        </p:nvSpPr>
        <p:spPr>
          <a:xfrm>
            <a:off x="7391400" y="3505200"/>
            <a:ext cx="457200" cy="457200"/>
          </a:xfrm>
          <a:prstGeom prst="ellipse">
            <a:avLst/>
          </a:prstGeom>
          <a:solidFill>
            <a:schemeClr val="tx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defTabSz="914327"/>
            <a:endParaRPr lang="en-US">
              <a:solidFill>
                <a:srgbClr val="FFFFFF"/>
              </a:solidFill>
            </a:endParaRPr>
          </a:p>
        </p:txBody>
      </p:sp>
      <p:sp>
        <p:nvSpPr>
          <p:cNvPr id="37" name="Oval 36"/>
          <p:cNvSpPr/>
          <p:nvPr/>
        </p:nvSpPr>
        <p:spPr>
          <a:xfrm>
            <a:off x="7391400" y="2895600"/>
            <a:ext cx="457200" cy="457200"/>
          </a:xfrm>
          <a:prstGeom prst="ellipse">
            <a:avLst/>
          </a:prstGeom>
          <a:solidFill>
            <a:schemeClr val="tx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defTabSz="914327"/>
            <a:endParaRPr lang="en-US">
              <a:solidFill>
                <a:srgbClr val="FFFFFF"/>
              </a:solidFill>
            </a:endParaRPr>
          </a:p>
        </p:txBody>
      </p:sp>
      <p:sp>
        <p:nvSpPr>
          <p:cNvPr id="38" name="Oval 37"/>
          <p:cNvSpPr/>
          <p:nvPr/>
        </p:nvSpPr>
        <p:spPr>
          <a:xfrm>
            <a:off x="7391400" y="2286000"/>
            <a:ext cx="457200" cy="457200"/>
          </a:xfrm>
          <a:prstGeom prst="ellipse">
            <a:avLst/>
          </a:prstGeom>
          <a:solidFill>
            <a:schemeClr val="tx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defTabSz="914327"/>
            <a:endParaRPr lang="en-US">
              <a:solidFill>
                <a:srgbClr val="FFFFFF"/>
              </a:solidFill>
            </a:endParaRPr>
          </a:p>
        </p:txBody>
      </p:sp>
      <p:sp>
        <p:nvSpPr>
          <p:cNvPr id="39" name="Oval 38"/>
          <p:cNvSpPr/>
          <p:nvPr/>
        </p:nvSpPr>
        <p:spPr>
          <a:xfrm>
            <a:off x="7391400" y="1676400"/>
            <a:ext cx="457200" cy="457200"/>
          </a:xfrm>
          <a:prstGeom prst="ellipse">
            <a:avLst/>
          </a:prstGeom>
          <a:solidFill>
            <a:schemeClr val="tx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defTabSz="914327"/>
            <a:endParaRPr lang="en-US">
              <a:solidFill>
                <a:srgbClr val="FFFFFF"/>
              </a:solidFill>
            </a:endParaRPr>
          </a:p>
        </p:txBody>
      </p:sp>
      <p:sp>
        <p:nvSpPr>
          <p:cNvPr id="41" name="Oval 40"/>
          <p:cNvSpPr/>
          <p:nvPr/>
        </p:nvSpPr>
        <p:spPr>
          <a:xfrm>
            <a:off x="6172200" y="2286000"/>
            <a:ext cx="457200" cy="457200"/>
          </a:xfrm>
          <a:prstGeom prst="ellipse">
            <a:avLst/>
          </a:prstGeom>
          <a:solidFill>
            <a:schemeClr val="tx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defTabSz="914327"/>
            <a:endParaRPr lang="en-US">
              <a:solidFill>
                <a:srgbClr val="FFFFFF"/>
              </a:solidFill>
            </a:endParaRPr>
          </a:p>
        </p:txBody>
      </p:sp>
      <p:sp>
        <p:nvSpPr>
          <p:cNvPr id="40" name="Title 1"/>
          <p:cNvSpPr txBox="1">
            <a:spLocks/>
          </p:cNvSpPr>
          <p:nvPr/>
        </p:nvSpPr>
        <p:spPr bwMode="auto">
          <a:xfrm>
            <a:off x="2" y="664288"/>
            <a:ext cx="12191999" cy="5258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0" tIns="0" rIns="0" bIns="0" numCol="1" anchor="t" anchorCtr="0" compatLnSpc="1">
            <a:prstTxWarp prst="textNoShape">
              <a:avLst/>
            </a:prstTxWarp>
            <a:spAutoFit/>
          </a:bodyPr>
          <a:lstStyle>
            <a:lvl1pPr algn="l" defTabSz="1304925" rtl="0" eaLnBrk="1" fontAlgn="base" hangingPunct="1">
              <a:lnSpc>
                <a:spcPct val="80000"/>
              </a:lnSpc>
              <a:spcBef>
                <a:spcPct val="0"/>
              </a:spcBef>
              <a:spcAft>
                <a:spcPct val="0"/>
              </a:spcAft>
              <a:defRPr sz="4500" kern="1200">
                <a:solidFill>
                  <a:srgbClr val="4C4C4C"/>
                </a:solidFill>
                <a:latin typeface="BentonSans Book"/>
                <a:ea typeface="ＭＳ Ｐゴシック" charset="0"/>
                <a:cs typeface="BentonSans Book"/>
              </a:defRPr>
            </a:lvl1pPr>
            <a:lvl2pPr algn="l" defTabSz="1304925" rtl="0" eaLnBrk="1" fontAlgn="base" hangingPunct="1">
              <a:lnSpc>
                <a:spcPct val="90000"/>
              </a:lnSpc>
              <a:spcBef>
                <a:spcPct val="0"/>
              </a:spcBef>
              <a:spcAft>
                <a:spcPct val="0"/>
              </a:spcAft>
              <a:defRPr sz="4500">
                <a:solidFill>
                  <a:srgbClr val="4C4C4C"/>
                </a:solidFill>
                <a:latin typeface="BentonSans Book" charset="0"/>
                <a:ea typeface="ＭＳ Ｐゴシック" charset="0"/>
              </a:defRPr>
            </a:lvl2pPr>
            <a:lvl3pPr algn="l" defTabSz="1304925" rtl="0" eaLnBrk="1" fontAlgn="base" hangingPunct="1">
              <a:lnSpc>
                <a:spcPct val="90000"/>
              </a:lnSpc>
              <a:spcBef>
                <a:spcPct val="0"/>
              </a:spcBef>
              <a:spcAft>
                <a:spcPct val="0"/>
              </a:spcAft>
              <a:defRPr sz="4500">
                <a:solidFill>
                  <a:srgbClr val="4C4C4C"/>
                </a:solidFill>
                <a:latin typeface="BentonSans Book" charset="0"/>
                <a:ea typeface="ＭＳ Ｐゴシック" charset="0"/>
              </a:defRPr>
            </a:lvl3pPr>
            <a:lvl4pPr algn="l" defTabSz="1304925" rtl="0" eaLnBrk="1" fontAlgn="base" hangingPunct="1">
              <a:lnSpc>
                <a:spcPct val="90000"/>
              </a:lnSpc>
              <a:spcBef>
                <a:spcPct val="0"/>
              </a:spcBef>
              <a:spcAft>
                <a:spcPct val="0"/>
              </a:spcAft>
              <a:defRPr sz="4500">
                <a:solidFill>
                  <a:srgbClr val="4C4C4C"/>
                </a:solidFill>
                <a:latin typeface="BentonSans Book" charset="0"/>
                <a:ea typeface="ＭＳ Ｐゴシック" charset="0"/>
              </a:defRPr>
            </a:lvl4pPr>
            <a:lvl5pPr algn="l" defTabSz="1304925" rtl="0" eaLnBrk="1" fontAlgn="base" hangingPunct="1">
              <a:lnSpc>
                <a:spcPct val="90000"/>
              </a:lnSpc>
              <a:spcBef>
                <a:spcPct val="0"/>
              </a:spcBef>
              <a:spcAft>
                <a:spcPct val="0"/>
              </a:spcAft>
              <a:defRPr sz="4500">
                <a:solidFill>
                  <a:srgbClr val="4C4C4C"/>
                </a:solidFill>
                <a:latin typeface="BentonSans Book" charset="0"/>
                <a:ea typeface="ＭＳ Ｐゴシック" charset="0"/>
              </a:defRPr>
            </a:lvl5pPr>
            <a:lvl6pPr marL="457200" algn="l" defTabSz="1304925" rtl="0" eaLnBrk="1" fontAlgn="base" hangingPunct="1">
              <a:lnSpc>
                <a:spcPct val="90000"/>
              </a:lnSpc>
              <a:spcBef>
                <a:spcPct val="0"/>
              </a:spcBef>
              <a:spcAft>
                <a:spcPct val="0"/>
              </a:spcAft>
              <a:defRPr sz="4500">
                <a:solidFill>
                  <a:srgbClr val="4C4C4C"/>
                </a:solidFill>
                <a:latin typeface="BentonSans Book" charset="0"/>
                <a:ea typeface="ＭＳ Ｐゴシック" charset="0"/>
              </a:defRPr>
            </a:lvl6pPr>
            <a:lvl7pPr marL="914400" algn="l" defTabSz="1304925" rtl="0" eaLnBrk="1" fontAlgn="base" hangingPunct="1">
              <a:lnSpc>
                <a:spcPct val="90000"/>
              </a:lnSpc>
              <a:spcBef>
                <a:spcPct val="0"/>
              </a:spcBef>
              <a:spcAft>
                <a:spcPct val="0"/>
              </a:spcAft>
              <a:defRPr sz="4500">
                <a:solidFill>
                  <a:srgbClr val="4C4C4C"/>
                </a:solidFill>
                <a:latin typeface="BentonSans Book" charset="0"/>
                <a:ea typeface="ＭＳ Ｐゴシック" charset="0"/>
              </a:defRPr>
            </a:lvl7pPr>
            <a:lvl8pPr marL="1371600" algn="l" defTabSz="1304925" rtl="0" eaLnBrk="1" fontAlgn="base" hangingPunct="1">
              <a:lnSpc>
                <a:spcPct val="90000"/>
              </a:lnSpc>
              <a:spcBef>
                <a:spcPct val="0"/>
              </a:spcBef>
              <a:spcAft>
                <a:spcPct val="0"/>
              </a:spcAft>
              <a:defRPr sz="4500">
                <a:solidFill>
                  <a:srgbClr val="4C4C4C"/>
                </a:solidFill>
                <a:latin typeface="BentonSans Book" charset="0"/>
                <a:ea typeface="ＭＳ Ｐゴシック" charset="0"/>
              </a:defRPr>
            </a:lvl8pPr>
            <a:lvl9pPr marL="1828800" algn="l" defTabSz="1304925" rtl="0" eaLnBrk="1" fontAlgn="base" hangingPunct="1">
              <a:lnSpc>
                <a:spcPct val="90000"/>
              </a:lnSpc>
              <a:spcBef>
                <a:spcPct val="0"/>
              </a:spcBef>
              <a:spcAft>
                <a:spcPct val="0"/>
              </a:spcAft>
              <a:defRPr sz="4500">
                <a:solidFill>
                  <a:srgbClr val="4C4C4C"/>
                </a:solidFill>
                <a:latin typeface="BentonSans Book" charset="0"/>
                <a:ea typeface="ＭＳ Ｐゴシック" charset="0"/>
              </a:defRPr>
            </a:lvl9pPr>
          </a:lstStyle>
          <a:p>
            <a:pPr algn="ctr" defTabSz="1087351"/>
            <a:r>
              <a:rPr lang="en-US" sz="4167" dirty="0"/>
              <a:t>Position</a:t>
            </a:r>
          </a:p>
        </p:txBody>
      </p:sp>
    </p:spTree>
    <p:extLst>
      <p:ext uri="{BB962C8B-B14F-4D97-AF65-F5344CB8AC3E}">
        <p14:creationId xmlns:p14="http://schemas.microsoft.com/office/powerpoint/2010/main" val="177988411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val 3"/>
          <p:cNvSpPr/>
          <p:nvPr/>
        </p:nvSpPr>
        <p:spPr>
          <a:xfrm>
            <a:off x="4343400" y="1676400"/>
            <a:ext cx="457200" cy="457200"/>
          </a:xfrm>
          <a:prstGeom prst="ellipse">
            <a:avLst/>
          </a:prstGeom>
          <a:solidFill>
            <a:schemeClr val="tx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defTabSz="914327"/>
            <a:endParaRPr lang="en-US">
              <a:solidFill>
                <a:srgbClr val="FFFFFF"/>
              </a:solidFill>
            </a:endParaRPr>
          </a:p>
        </p:txBody>
      </p:sp>
      <p:sp>
        <p:nvSpPr>
          <p:cNvPr id="5" name="Oval 4"/>
          <p:cNvSpPr/>
          <p:nvPr/>
        </p:nvSpPr>
        <p:spPr>
          <a:xfrm>
            <a:off x="4343400" y="2286000"/>
            <a:ext cx="457200" cy="457200"/>
          </a:xfrm>
          <a:prstGeom prst="ellipse">
            <a:avLst/>
          </a:prstGeom>
          <a:solidFill>
            <a:schemeClr val="tx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defTabSz="914327"/>
            <a:endParaRPr lang="en-US">
              <a:solidFill>
                <a:srgbClr val="FFFFFF"/>
              </a:solidFill>
            </a:endParaRPr>
          </a:p>
        </p:txBody>
      </p:sp>
      <p:sp>
        <p:nvSpPr>
          <p:cNvPr id="6" name="Oval 5"/>
          <p:cNvSpPr/>
          <p:nvPr/>
        </p:nvSpPr>
        <p:spPr>
          <a:xfrm>
            <a:off x="4343400" y="2895600"/>
            <a:ext cx="457200" cy="457200"/>
          </a:xfrm>
          <a:prstGeom prst="ellipse">
            <a:avLst/>
          </a:prstGeom>
          <a:solidFill>
            <a:schemeClr val="tx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defTabSz="914327"/>
            <a:endParaRPr lang="en-US">
              <a:solidFill>
                <a:srgbClr val="FFFFFF"/>
              </a:solidFill>
            </a:endParaRPr>
          </a:p>
        </p:txBody>
      </p:sp>
      <p:sp>
        <p:nvSpPr>
          <p:cNvPr id="7" name="Oval 6"/>
          <p:cNvSpPr/>
          <p:nvPr/>
        </p:nvSpPr>
        <p:spPr>
          <a:xfrm>
            <a:off x="4343400" y="3505200"/>
            <a:ext cx="457200" cy="457200"/>
          </a:xfrm>
          <a:prstGeom prst="ellipse">
            <a:avLst/>
          </a:prstGeom>
          <a:solidFill>
            <a:schemeClr val="tx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defTabSz="914327"/>
            <a:endParaRPr lang="en-US">
              <a:solidFill>
                <a:srgbClr val="FFFFFF"/>
              </a:solidFill>
            </a:endParaRPr>
          </a:p>
        </p:txBody>
      </p:sp>
      <p:sp>
        <p:nvSpPr>
          <p:cNvPr id="8" name="Oval 7"/>
          <p:cNvSpPr/>
          <p:nvPr/>
        </p:nvSpPr>
        <p:spPr>
          <a:xfrm>
            <a:off x="4343400" y="4114800"/>
            <a:ext cx="457200" cy="457200"/>
          </a:xfrm>
          <a:prstGeom prst="ellipse">
            <a:avLst/>
          </a:prstGeom>
          <a:solidFill>
            <a:schemeClr val="tx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defTabSz="914327"/>
            <a:endParaRPr lang="en-US">
              <a:solidFill>
                <a:srgbClr val="FFFFFF"/>
              </a:solidFill>
            </a:endParaRPr>
          </a:p>
        </p:txBody>
      </p:sp>
      <p:sp>
        <p:nvSpPr>
          <p:cNvPr id="9" name="Oval 8"/>
          <p:cNvSpPr/>
          <p:nvPr/>
        </p:nvSpPr>
        <p:spPr>
          <a:xfrm>
            <a:off x="4343400" y="4724400"/>
            <a:ext cx="457200" cy="457200"/>
          </a:xfrm>
          <a:prstGeom prst="ellipse">
            <a:avLst/>
          </a:prstGeom>
          <a:solidFill>
            <a:schemeClr val="tx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defTabSz="914327"/>
            <a:endParaRPr lang="en-US">
              <a:solidFill>
                <a:srgbClr val="FFFFFF"/>
              </a:solidFill>
            </a:endParaRPr>
          </a:p>
        </p:txBody>
      </p:sp>
      <p:sp>
        <p:nvSpPr>
          <p:cNvPr id="10" name="Oval 9"/>
          <p:cNvSpPr/>
          <p:nvPr/>
        </p:nvSpPr>
        <p:spPr>
          <a:xfrm>
            <a:off x="4953000" y="1676400"/>
            <a:ext cx="457200" cy="457200"/>
          </a:xfrm>
          <a:prstGeom prst="ellipse">
            <a:avLst/>
          </a:prstGeom>
          <a:solidFill>
            <a:schemeClr val="tx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defTabSz="914327"/>
            <a:endParaRPr lang="en-US">
              <a:solidFill>
                <a:srgbClr val="FFFFFF"/>
              </a:solidFill>
            </a:endParaRPr>
          </a:p>
        </p:txBody>
      </p:sp>
      <p:sp>
        <p:nvSpPr>
          <p:cNvPr id="11" name="Oval 10"/>
          <p:cNvSpPr/>
          <p:nvPr/>
        </p:nvSpPr>
        <p:spPr>
          <a:xfrm>
            <a:off x="4953000" y="2286000"/>
            <a:ext cx="457200" cy="457200"/>
          </a:xfrm>
          <a:prstGeom prst="ellipse">
            <a:avLst/>
          </a:prstGeom>
          <a:solidFill>
            <a:schemeClr val="tx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defTabSz="914327"/>
            <a:endParaRPr lang="en-US">
              <a:solidFill>
                <a:srgbClr val="FFFFFF"/>
              </a:solidFill>
            </a:endParaRPr>
          </a:p>
        </p:txBody>
      </p:sp>
      <p:sp>
        <p:nvSpPr>
          <p:cNvPr id="12" name="Oval 11"/>
          <p:cNvSpPr/>
          <p:nvPr/>
        </p:nvSpPr>
        <p:spPr>
          <a:xfrm>
            <a:off x="4953000" y="2895600"/>
            <a:ext cx="457200" cy="457200"/>
          </a:xfrm>
          <a:prstGeom prst="ellipse">
            <a:avLst/>
          </a:prstGeom>
          <a:solidFill>
            <a:schemeClr val="tx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defTabSz="914327"/>
            <a:endParaRPr lang="en-US">
              <a:solidFill>
                <a:srgbClr val="FFFFFF"/>
              </a:solidFill>
            </a:endParaRPr>
          </a:p>
        </p:txBody>
      </p:sp>
      <p:sp>
        <p:nvSpPr>
          <p:cNvPr id="13" name="Oval 12"/>
          <p:cNvSpPr/>
          <p:nvPr/>
        </p:nvSpPr>
        <p:spPr>
          <a:xfrm>
            <a:off x="4953000" y="3505200"/>
            <a:ext cx="457200" cy="457200"/>
          </a:xfrm>
          <a:prstGeom prst="ellipse">
            <a:avLst/>
          </a:prstGeom>
          <a:solidFill>
            <a:schemeClr val="tx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defTabSz="914327"/>
            <a:endParaRPr lang="en-US">
              <a:solidFill>
                <a:srgbClr val="FFFFFF"/>
              </a:solidFill>
            </a:endParaRPr>
          </a:p>
        </p:txBody>
      </p:sp>
      <p:sp>
        <p:nvSpPr>
          <p:cNvPr id="14" name="Oval 13"/>
          <p:cNvSpPr/>
          <p:nvPr/>
        </p:nvSpPr>
        <p:spPr>
          <a:xfrm>
            <a:off x="4953000" y="4114800"/>
            <a:ext cx="457200" cy="457200"/>
          </a:xfrm>
          <a:prstGeom prst="ellipse">
            <a:avLst/>
          </a:prstGeom>
          <a:solidFill>
            <a:schemeClr val="tx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defTabSz="914327"/>
            <a:endParaRPr lang="en-US">
              <a:solidFill>
                <a:srgbClr val="FFFFFF"/>
              </a:solidFill>
            </a:endParaRPr>
          </a:p>
        </p:txBody>
      </p:sp>
      <p:sp>
        <p:nvSpPr>
          <p:cNvPr id="15" name="Oval 14"/>
          <p:cNvSpPr/>
          <p:nvPr/>
        </p:nvSpPr>
        <p:spPr>
          <a:xfrm>
            <a:off x="4953000" y="4724400"/>
            <a:ext cx="457200" cy="457200"/>
          </a:xfrm>
          <a:prstGeom prst="ellipse">
            <a:avLst/>
          </a:prstGeom>
          <a:solidFill>
            <a:schemeClr val="tx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defTabSz="914327"/>
            <a:endParaRPr lang="en-US">
              <a:solidFill>
                <a:srgbClr val="FFFFFF"/>
              </a:solidFill>
            </a:endParaRPr>
          </a:p>
        </p:txBody>
      </p:sp>
      <p:sp>
        <p:nvSpPr>
          <p:cNvPr id="16" name="Oval 15"/>
          <p:cNvSpPr/>
          <p:nvPr/>
        </p:nvSpPr>
        <p:spPr>
          <a:xfrm>
            <a:off x="5562600" y="4724400"/>
            <a:ext cx="457200" cy="457200"/>
          </a:xfrm>
          <a:prstGeom prst="ellipse">
            <a:avLst/>
          </a:prstGeom>
          <a:solidFill>
            <a:schemeClr val="tx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defTabSz="914327"/>
            <a:endParaRPr lang="en-US">
              <a:solidFill>
                <a:srgbClr val="FFFFFF"/>
              </a:solidFill>
            </a:endParaRPr>
          </a:p>
        </p:txBody>
      </p:sp>
      <p:sp>
        <p:nvSpPr>
          <p:cNvPr id="17" name="Oval 16"/>
          <p:cNvSpPr/>
          <p:nvPr/>
        </p:nvSpPr>
        <p:spPr>
          <a:xfrm>
            <a:off x="5562600" y="4114800"/>
            <a:ext cx="457200" cy="457200"/>
          </a:xfrm>
          <a:prstGeom prst="ellipse">
            <a:avLst/>
          </a:prstGeom>
          <a:solidFill>
            <a:schemeClr val="tx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defTabSz="914327"/>
            <a:endParaRPr lang="en-US">
              <a:solidFill>
                <a:srgbClr val="FFFFFF"/>
              </a:solidFill>
            </a:endParaRPr>
          </a:p>
        </p:txBody>
      </p:sp>
      <p:sp>
        <p:nvSpPr>
          <p:cNvPr id="18" name="Oval 17"/>
          <p:cNvSpPr/>
          <p:nvPr/>
        </p:nvSpPr>
        <p:spPr>
          <a:xfrm>
            <a:off x="5562600" y="3505200"/>
            <a:ext cx="457200" cy="457200"/>
          </a:xfrm>
          <a:prstGeom prst="ellipse">
            <a:avLst/>
          </a:prstGeom>
          <a:solidFill>
            <a:schemeClr val="tx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defTabSz="914327"/>
            <a:endParaRPr lang="en-US">
              <a:solidFill>
                <a:srgbClr val="FFFFFF"/>
              </a:solidFill>
            </a:endParaRPr>
          </a:p>
        </p:txBody>
      </p:sp>
      <p:sp>
        <p:nvSpPr>
          <p:cNvPr id="19" name="Oval 18"/>
          <p:cNvSpPr/>
          <p:nvPr/>
        </p:nvSpPr>
        <p:spPr>
          <a:xfrm>
            <a:off x="5562600" y="2895600"/>
            <a:ext cx="457200" cy="457200"/>
          </a:xfrm>
          <a:prstGeom prst="ellipse">
            <a:avLst/>
          </a:prstGeom>
          <a:solidFill>
            <a:schemeClr val="tx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defTabSz="914327"/>
            <a:endParaRPr lang="en-US">
              <a:solidFill>
                <a:srgbClr val="FFFFFF"/>
              </a:solidFill>
            </a:endParaRPr>
          </a:p>
        </p:txBody>
      </p:sp>
      <p:sp>
        <p:nvSpPr>
          <p:cNvPr id="20" name="Oval 19"/>
          <p:cNvSpPr/>
          <p:nvPr/>
        </p:nvSpPr>
        <p:spPr>
          <a:xfrm>
            <a:off x="5562600" y="2286000"/>
            <a:ext cx="457200" cy="457200"/>
          </a:xfrm>
          <a:prstGeom prst="ellipse">
            <a:avLst/>
          </a:prstGeom>
          <a:solidFill>
            <a:schemeClr val="tx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defTabSz="914327"/>
            <a:endParaRPr lang="en-US">
              <a:solidFill>
                <a:srgbClr val="FFFFFF"/>
              </a:solidFill>
            </a:endParaRPr>
          </a:p>
        </p:txBody>
      </p:sp>
      <p:sp>
        <p:nvSpPr>
          <p:cNvPr id="21" name="Oval 20"/>
          <p:cNvSpPr/>
          <p:nvPr/>
        </p:nvSpPr>
        <p:spPr>
          <a:xfrm>
            <a:off x="5562600" y="1676400"/>
            <a:ext cx="457200" cy="457200"/>
          </a:xfrm>
          <a:prstGeom prst="ellipse">
            <a:avLst/>
          </a:prstGeom>
          <a:solidFill>
            <a:schemeClr val="tx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defTabSz="914327"/>
            <a:endParaRPr lang="en-US">
              <a:solidFill>
                <a:srgbClr val="FFFFFF"/>
              </a:solidFill>
            </a:endParaRPr>
          </a:p>
        </p:txBody>
      </p:sp>
      <p:sp>
        <p:nvSpPr>
          <p:cNvPr id="22" name="Oval 21"/>
          <p:cNvSpPr/>
          <p:nvPr/>
        </p:nvSpPr>
        <p:spPr>
          <a:xfrm>
            <a:off x="6172200" y="1676400"/>
            <a:ext cx="457200" cy="457200"/>
          </a:xfrm>
          <a:prstGeom prst="ellipse">
            <a:avLst/>
          </a:prstGeom>
          <a:solidFill>
            <a:schemeClr val="tx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defTabSz="914327"/>
            <a:endParaRPr lang="en-US">
              <a:solidFill>
                <a:srgbClr val="FFFFFF"/>
              </a:solidFill>
            </a:endParaRPr>
          </a:p>
        </p:txBody>
      </p:sp>
      <p:sp>
        <p:nvSpPr>
          <p:cNvPr id="23" name="Oval 22"/>
          <p:cNvSpPr/>
          <p:nvPr/>
        </p:nvSpPr>
        <p:spPr>
          <a:xfrm>
            <a:off x="6172200" y="2895600"/>
            <a:ext cx="457200" cy="457200"/>
          </a:xfrm>
          <a:prstGeom prst="ellipse">
            <a:avLst/>
          </a:prstGeom>
          <a:solidFill>
            <a:schemeClr val="tx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defTabSz="914327"/>
            <a:endParaRPr lang="en-US">
              <a:solidFill>
                <a:srgbClr val="FFFFFF"/>
              </a:solidFill>
            </a:endParaRPr>
          </a:p>
        </p:txBody>
      </p:sp>
      <p:sp>
        <p:nvSpPr>
          <p:cNvPr id="25" name="Oval 24"/>
          <p:cNvSpPr/>
          <p:nvPr/>
        </p:nvSpPr>
        <p:spPr>
          <a:xfrm>
            <a:off x="6172200" y="3505200"/>
            <a:ext cx="457200" cy="457200"/>
          </a:xfrm>
          <a:prstGeom prst="ellipse">
            <a:avLst/>
          </a:prstGeom>
          <a:solidFill>
            <a:schemeClr val="tx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defTabSz="914327"/>
            <a:endParaRPr lang="en-US">
              <a:solidFill>
                <a:srgbClr val="FFFFFF"/>
              </a:solidFill>
            </a:endParaRPr>
          </a:p>
        </p:txBody>
      </p:sp>
      <p:sp>
        <p:nvSpPr>
          <p:cNvPr id="26" name="Oval 25"/>
          <p:cNvSpPr/>
          <p:nvPr/>
        </p:nvSpPr>
        <p:spPr>
          <a:xfrm>
            <a:off x="6172200" y="4114800"/>
            <a:ext cx="457200" cy="457200"/>
          </a:xfrm>
          <a:prstGeom prst="ellipse">
            <a:avLst/>
          </a:prstGeom>
          <a:solidFill>
            <a:schemeClr val="tx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defTabSz="914327"/>
            <a:endParaRPr lang="en-US">
              <a:solidFill>
                <a:srgbClr val="FFFFFF"/>
              </a:solidFill>
            </a:endParaRPr>
          </a:p>
        </p:txBody>
      </p:sp>
      <p:sp>
        <p:nvSpPr>
          <p:cNvPr id="27" name="Oval 26"/>
          <p:cNvSpPr/>
          <p:nvPr/>
        </p:nvSpPr>
        <p:spPr>
          <a:xfrm>
            <a:off x="6172200" y="4724400"/>
            <a:ext cx="457200" cy="457200"/>
          </a:xfrm>
          <a:prstGeom prst="ellipse">
            <a:avLst/>
          </a:prstGeom>
          <a:solidFill>
            <a:schemeClr val="tx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defTabSz="914327"/>
            <a:endParaRPr lang="en-US">
              <a:solidFill>
                <a:srgbClr val="FFFFFF"/>
              </a:solidFill>
            </a:endParaRPr>
          </a:p>
        </p:txBody>
      </p:sp>
      <p:sp>
        <p:nvSpPr>
          <p:cNvPr id="28" name="Oval 27"/>
          <p:cNvSpPr/>
          <p:nvPr/>
        </p:nvSpPr>
        <p:spPr>
          <a:xfrm>
            <a:off x="6781800" y="1676400"/>
            <a:ext cx="457200" cy="457200"/>
          </a:xfrm>
          <a:prstGeom prst="ellipse">
            <a:avLst/>
          </a:prstGeom>
          <a:solidFill>
            <a:schemeClr val="tx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defTabSz="914327"/>
            <a:endParaRPr lang="en-US">
              <a:solidFill>
                <a:srgbClr val="FFFFFF"/>
              </a:solidFill>
            </a:endParaRPr>
          </a:p>
        </p:txBody>
      </p:sp>
      <p:sp>
        <p:nvSpPr>
          <p:cNvPr id="29" name="Oval 28"/>
          <p:cNvSpPr/>
          <p:nvPr/>
        </p:nvSpPr>
        <p:spPr>
          <a:xfrm>
            <a:off x="6781800" y="2286000"/>
            <a:ext cx="457200" cy="457200"/>
          </a:xfrm>
          <a:prstGeom prst="ellipse">
            <a:avLst/>
          </a:prstGeom>
          <a:solidFill>
            <a:schemeClr val="tx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defTabSz="914327"/>
            <a:endParaRPr lang="en-US">
              <a:solidFill>
                <a:srgbClr val="FFFFFF"/>
              </a:solidFill>
            </a:endParaRPr>
          </a:p>
        </p:txBody>
      </p:sp>
      <p:sp>
        <p:nvSpPr>
          <p:cNvPr id="30" name="Oval 29"/>
          <p:cNvSpPr/>
          <p:nvPr/>
        </p:nvSpPr>
        <p:spPr>
          <a:xfrm>
            <a:off x="6781800" y="2895600"/>
            <a:ext cx="457200" cy="457200"/>
          </a:xfrm>
          <a:prstGeom prst="ellipse">
            <a:avLst/>
          </a:prstGeom>
          <a:solidFill>
            <a:schemeClr val="tx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defTabSz="914327"/>
            <a:endParaRPr lang="en-US">
              <a:solidFill>
                <a:srgbClr val="FFFFFF"/>
              </a:solidFill>
            </a:endParaRPr>
          </a:p>
        </p:txBody>
      </p:sp>
      <p:sp>
        <p:nvSpPr>
          <p:cNvPr id="31" name="Oval 30"/>
          <p:cNvSpPr/>
          <p:nvPr/>
        </p:nvSpPr>
        <p:spPr>
          <a:xfrm>
            <a:off x="6781800" y="3505200"/>
            <a:ext cx="457200" cy="457200"/>
          </a:xfrm>
          <a:prstGeom prst="ellipse">
            <a:avLst/>
          </a:prstGeom>
          <a:solidFill>
            <a:schemeClr val="tx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defTabSz="914327"/>
            <a:endParaRPr lang="en-US">
              <a:solidFill>
                <a:srgbClr val="FFFFFF"/>
              </a:solidFill>
            </a:endParaRPr>
          </a:p>
        </p:txBody>
      </p:sp>
      <p:sp>
        <p:nvSpPr>
          <p:cNvPr id="32" name="Oval 31"/>
          <p:cNvSpPr/>
          <p:nvPr/>
        </p:nvSpPr>
        <p:spPr>
          <a:xfrm>
            <a:off x="6781800" y="4114800"/>
            <a:ext cx="457200" cy="457200"/>
          </a:xfrm>
          <a:prstGeom prst="ellipse">
            <a:avLst/>
          </a:prstGeom>
          <a:solidFill>
            <a:schemeClr val="tx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defTabSz="914327"/>
            <a:endParaRPr lang="en-US">
              <a:solidFill>
                <a:srgbClr val="FFFFFF"/>
              </a:solidFill>
            </a:endParaRPr>
          </a:p>
        </p:txBody>
      </p:sp>
      <p:sp>
        <p:nvSpPr>
          <p:cNvPr id="33" name="Oval 32"/>
          <p:cNvSpPr/>
          <p:nvPr/>
        </p:nvSpPr>
        <p:spPr>
          <a:xfrm>
            <a:off x="6781800" y="4724400"/>
            <a:ext cx="457200" cy="457200"/>
          </a:xfrm>
          <a:prstGeom prst="ellipse">
            <a:avLst/>
          </a:prstGeom>
          <a:solidFill>
            <a:schemeClr val="tx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defTabSz="914327"/>
            <a:endParaRPr lang="en-US">
              <a:solidFill>
                <a:srgbClr val="FFFFFF"/>
              </a:solidFill>
            </a:endParaRPr>
          </a:p>
        </p:txBody>
      </p:sp>
      <p:sp>
        <p:nvSpPr>
          <p:cNvPr id="34" name="Oval 33"/>
          <p:cNvSpPr/>
          <p:nvPr/>
        </p:nvSpPr>
        <p:spPr>
          <a:xfrm>
            <a:off x="7391400" y="4724400"/>
            <a:ext cx="457200" cy="457200"/>
          </a:xfrm>
          <a:prstGeom prst="ellipse">
            <a:avLst/>
          </a:prstGeom>
          <a:solidFill>
            <a:schemeClr val="tx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defTabSz="914327"/>
            <a:endParaRPr lang="en-US">
              <a:solidFill>
                <a:srgbClr val="FFFFFF"/>
              </a:solidFill>
            </a:endParaRPr>
          </a:p>
        </p:txBody>
      </p:sp>
      <p:sp>
        <p:nvSpPr>
          <p:cNvPr id="35" name="Oval 34"/>
          <p:cNvSpPr/>
          <p:nvPr/>
        </p:nvSpPr>
        <p:spPr>
          <a:xfrm>
            <a:off x="7391400" y="4114800"/>
            <a:ext cx="457200" cy="457200"/>
          </a:xfrm>
          <a:prstGeom prst="ellipse">
            <a:avLst/>
          </a:prstGeom>
          <a:solidFill>
            <a:schemeClr val="tx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defTabSz="914327"/>
            <a:endParaRPr lang="en-US">
              <a:solidFill>
                <a:srgbClr val="FFFFFF"/>
              </a:solidFill>
            </a:endParaRPr>
          </a:p>
        </p:txBody>
      </p:sp>
      <p:sp>
        <p:nvSpPr>
          <p:cNvPr id="36" name="Oval 35"/>
          <p:cNvSpPr/>
          <p:nvPr/>
        </p:nvSpPr>
        <p:spPr>
          <a:xfrm>
            <a:off x="7392144" y="3505200"/>
            <a:ext cx="457200" cy="457200"/>
          </a:xfrm>
          <a:prstGeom prst="ellipse">
            <a:avLst/>
          </a:prstGeom>
          <a:solidFill>
            <a:schemeClr val="tx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defTabSz="914327"/>
            <a:endParaRPr lang="en-US">
              <a:solidFill>
                <a:srgbClr val="FFFFFF"/>
              </a:solidFill>
            </a:endParaRPr>
          </a:p>
        </p:txBody>
      </p:sp>
      <p:sp>
        <p:nvSpPr>
          <p:cNvPr id="37" name="Oval 36"/>
          <p:cNvSpPr/>
          <p:nvPr/>
        </p:nvSpPr>
        <p:spPr>
          <a:xfrm>
            <a:off x="8327805" y="2895600"/>
            <a:ext cx="457200" cy="457200"/>
          </a:xfrm>
          <a:prstGeom prst="ellipse">
            <a:avLst/>
          </a:prstGeom>
          <a:solidFill>
            <a:schemeClr val="tx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defTabSz="914327"/>
            <a:endParaRPr lang="en-US">
              <a:solidFill>
                <a:srgbClr val="FFFFFF"/>
              </a:solidFill>
            </a:endParaRPr>
          </a:p>
        </p:txBody>
      </p:sp>
      <p:sp>
        <p:nvSpPr>
          <p:cNvPr id="38" name="Oval 37"/>
          <p:cNvSpPr/>
          <p:nvPr/>
        </p:nvSpPr>
        <p:spPr>
          <a:xfrm>
            <a:off x="7391400" y="2286000"/>
            <a:ext cx="457200" cy="457200"/>
          </a:xfrm>
          <a:prstGeom prst="ellipse">
            <a:avLst/>
          </a:prstGeom>
          <a:solidFill>
            <a:schemeClr val="tx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defTabSz="914327"/>
            <a:endParaRPr lang="en-US">
              <a:solidFill>
                <a:srgbClr val="FFFFFF"/>
              </a:solidFill>
            </a:endParaRPr>
          </a:p>
        </p:txBody>
      </p:sp>
      <p:sp>
        <p:nvSpPr>
          <p:cNvPr id="39" name="Oval 38"/>
          <p:cNvSpPr/>
          <p:nvPr/>
        </p:nvSpPr>
        <p:spPr>
          <a:xfrm>
            <a:off x="7391400" y="1676400"/>
            <a:ext cx="457200" cy="457200"/>
          </a:xfrm>
          <a:prstGeom prst="ellipse">
            <a:avLst/>
          </a:prstGeom>
          <a:solidFill>
            <a:schemeClr val="tx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defTabSz="914327"/>
            <a:endParaRPr lang="en-US">
              <a:solidFill>
                <a:srgbClr val="FFFFFF"/>
              </a:solidFill>
            </a:endParaRPr>
          </a:p>
        </p:txBody>
      </p:sp>
      <p:sp>
        <p:nvSpPr>
          <p:cNvPr id="41" name="Oval 40"/>
          <p:cNvSpPr/>
          <p:nvPr/>
        </p:nvSpPr>
        <p:spPr>
          <a:xfrm>
            <a:off x="6172200" y="2286000"/>
            <a:ext cx="457200" cy="457200"/>
          </a:xfrm>
          <a:prstGeom prst="ellipse">
            <a:avLst/>
          </a:prstGeom>
          <a:solidFill>
            <a:schemeClr val="tx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defTabSz="914327"/>
            <a:endParaRPr lang="en-US">
              <a:solidFill>
                <a:srgbClr val="FFFFFF"/>
              </a:solidFill>
            </a:endParaRPr>
          </a:p>
        </p:txBody>
      </p:sp>
      <p:sp>
        <p:nvSpPr>
          <p:cNvPr id="40" name="Title 1"/>
          <p:cNvSpPr txBox="1">
            <a:spLocks/>
          </p:cNvSpPr>
          <p:nvPr/>
        </p:nvSpPr>
        <p:spPr bwMode="auto">
          <a:xfrm>
            <a:off x="2" y="664288"/>
            <a:ext cx="12191999" cy="5258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0" tIns="0" rIns="0" bIns="0" numCol="1" anchor="t" anchorCtr="0" compatLnSpc="1">
            <a:prstTxWarp prst="textNoShape">
              <a:avLst/>
            </a:prstTxWarp>
            <a:spAutoFit/>
          </a:bodyPr>
          <a:lstStyle>
            <a:lvl1pPr algn="l" defTabSz="1304925" rtl="0" eaLnBrk="1" fontAlgn="base" hangingPunct="1">
              <a:lnSpc>
                <a:spcPct val="80000"/>
              </a:lnSpc>
              <a:spcBef>
                <a:spcPct val="0"/>
              </a:spcBef>
              <a:spcAft>
                <a:spcPct val="0"/>
              </a:spcAft>
              <a:defRPr sz="4500" kern="1200">
                <a:solidFill>
                  <a:srgbClr val="4C4C4C"/>
                </a:solidFill>
                <a:latin typeface="BentonSans Book"/>
                <a:ea typeface="ＭＳ Ｐゴシック" charset="0"/>
                <a:cs typeface="BentonSans Book"/>
              </a:defRPr>
            </a:lvl1pPr>
            <a:lvl2pPr algn="l" defTabSz="1304925" rtl="0" eaLnBrk="1" fontAlgn="base" hangingPunct="1">
              <a:lnSpc>
                <a:spcPct val="90000"/>
              </a:lnSpc>
              <a:spcBef>
                <a:spcPct val="0"/>
              </a:spcBef>
              <a:spcAft>
                <a:spcPct val="0"/>
              </a:spcAft>
              <a:defRPr sz="4500">
                <a:solidFill>
                  <a:srgbClr val="4C4C4C"/>
                </a:solidFill>
                <a:latin typeface="BentonSans Book" charset="0"/>
                <a:ea typeface="ＭＳ Ｐゴシック" charset="0"/>
              </a:defRPr>
            </a:lvl2pPr>
            <a:lvl3pPr algn="l" defTabSz="1304925" rtl="0" eaLnBrk="1" fontAlgn="base" hangingPunct="1">
              <a:lnSpc>
                <a:spcPct val="90000"/>
              </a:lnSpc>
              <a:spcBef>
                <a:spcPct val="0"/>
              </a:spcBef>
              <a:spcAft>
                <a:spcPct val="0"/>
              </a:spcAft>
              <a:defRPr sz="4500">
                <a:solidFill>
                  <a:srgbClr val="4C4C4C"/>
                </a:solidFill>
                <a:latin typeface="BentonSans Book" charset="0"/>
                <a:ea typeface="ＭＳ Ｐゴシック" charset="0"/>
              </a:defRPr>
            </a:lvl3pPr>
            <a:lvl4pPr algn="l" defTabSz="1304925" rtl="0" eaLnBrk="1" fontAlgn="base" hangingPunct="1">
              <a:lnSpc>
                <a:spcPct val="90000"/>
              </a:lnSpc>
              <a:spcBef>
                <a:spcPct val="0"/>
              </a:spcBef>
              <a:spcAft>
                <a:spcPct val="0"/>
              </a:spcAft>
              <a:defRPr sz="4500">
                <a:solidFill>
                  <a:srgbClr val="4C4C4C"/>
                </a:solidFill>
                <a:latin typeface="BentonSans Book" charset="0"/>
                <a:ea typeface="ＭＳ Ｐゴシック" charset="0"/>
              </a:defRPr>
            </a:lvl4pPr>
            <a:lvl5pPr algn="l" defTabSz="1304925" rtl="0" eaLnBrk="1" fontAlgn="base" hangingPunct="1">
              <a:lnSpc>
                <a:spcPct val="90000"/>
              </a:lnSpc>
              <a:spcBef>
                <a:spcPct val="0"/>
              </a:spcBef>
              <a:spcAft>
                <a:spcPct val="0"/>
              </a:spcAft>
              <a:defRPr sz="4500">
                <a:solidFill>
                  <a:srgbClr val="4C4C4C"/>
                </a:solidFill>
                <a:latin typeface="BentonSans Book" charset="0"/>
                <a:ea typeface="ＭＳ Ｐゴシック" charset="0"/>
              </a:defRPr>
            </a:lvl5pPr>
            <a:lvl6pPr marL="457200" algn="l" defTabSz="1304925" rtl="0" eaLnBrk="1" fontAlgn="base" hangingPunct="1">
              <a:lnSpc>
                <a:spcPct val="90000"/>
              </a:lnSpc>
              <a:spcBef>
                <a:spcPct val="0"/>
              </a:spcBef>
              <a:spcAft>
                <a:spcPct val="0"/>
              </a:spcAft>
              <a:defRPr sz="4500">
                <a:solidFill>
                  <a:srgbClr val="4C4C4C"/>
                </a:solidFill>
                <a:latin typeface="BentonSans Book" charset="0"/>
                <a:ea typeface="ＭＳ Ｐゴシック" charset="0"/>
              </a:defRPr>
            </a:lvl6pPr>
            <a:lvl7pPr marL="914400" algn="l" defTabSz="1304925" rtl="0" eaLnBrk="1" fontAlgn="base" hangingPunct="1">
              <a:lnSpc>
                <a:spcPct val="90000"/>
              </a:lnSpc>
              <a:spcBef>
                <a:spcPct val="0"/>
              </a:spcBef>
              <a:spcAft>
                <a:spcPct val="0"/>
              </a:spcAft>
              <a:defRPr sz="4500">
                <a:solidFill>
                  <a:srgbClr val="4C4C4C"/>
                </a:solidFill>
                <a:latin typeface="BentonSans Book" charset="0"/>
                <a:ea typeface="ＭＳ Ｐゴシック" charset="0"/>
              </a:defRPr>
            </a:lvl7pPr>
            <a:lvl8pPr marL="1371600" algn="l" defTabSz="1304925" rtl="0" eaLnBrk="1" fontAlgn="base" hangingPunct="1">
              <a:lnSpc>
                <a:spcPct val="90000"/>
              </a:lnSpc>
              <a:spcBef>
                <a:spcPct val="0"/>
              </a:spcBef>
              <a:spcAft>
                <a:spcPct val="0"/>
              </a:spcAft>
              <a:defRPr sz="4500">
                <a:solidFill>
                  <a:srgbClr val="4C4C4C"/>
                </a:solidFill>
                <a:latin typeface="BentonSans Book" charset="0"/>
                <a:ea typeface="ＭＳ Ｐゴシック" charset="0"/>
              </a:defRPr>
            </a:lvl8pPr>
            <a:lvl9pPr marL="1828800" algn="l" defTabSz="1304925" rtl="0" eaLnBrk="1" fontAlgn="base" hangingPunct="1">
              <a:lnSpc>
                <a:spcPct val="90000"/>
              </a:lnSpc>
              <a:spcBef>
                <a:spcPct val="0"/>
              </a:spcBef>
              <a:spcAft>
                <a:spcPct val="0"/>
              </a:spcAft>
              <a:defRPr sz="4500">
                <a:solidFill>
                  <a:srgbClr val="4C4C4C"/>
                </a:solidFill>
                <a:latin typeface="BentonSans Book" charset="0"/>
                <a:ea typeface="ＭＳ Ｐゴシック" charset="0"/>
              </a:defRPr>
            </a:lvl9pPr>
          </a:lstStyle>
          <a:p>
            <a:pPr algn="ctr" defTabSz="1087351"/>
            <a:r>
              <a:rPr lang="en-US" sz="4167" dirty="0"/>
              <a:t>Position</a:t>
            </a:r>
          </a:p>
        </p:txBody>
      </p:sp>
    </p:spTree>
    <p:extLst>
      <p:ext uri="{BB962C8B-B14F-4D97-AF65-F5344CB8AC3E}">
        <p14:creationId xmlns:p14="http://schemas.microsoft.com/office/powerpoint/2010/main" val="138393107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path" presetSubtype="0" accel="50000" decel="50000" fill="hold" grpId="0" nodeType="clickEffect">
                                  <p:stCondLst>
                                    <p:cond delay="0"/>
                                  </p:stCondLst>
                                  <p:childTnLst>
                                    <p:animMotion origin="layout" path="M 1.11022E-16 2.71605E-6 L 0.08778 -0.00058 " pathEditMode="relative" rAng="0" ptsTypes="AA">
                                      <p:cBhvr>
                                        <p:cTn id="6" dur="2000" fill="hold"/>
                                        <p:tgtEl>
                                          <p:spTgt spid="36"/>
                                        </p:tgtEl>
                                        <p:attrNameLst>
                                          <p:attrName>ppt_x</p:attrName>
                                          <p:attrName>ppt_y</p:attrName>
                                        </p:attrNameLst>
                                      </p:cBhvr>
                                      <p:rCtr x="4384" y="-39"/>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 grpId="0" animBg="1"/>
    </p:bld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a:stretch>
            <a:fillRect/>
          </a:stretch>
        </p:blipFill>
        <p:spPr>
          <a:xfrm>
            <a:off x="2764972" y="1024899"/>
            <a:ext cx="6662057" cy="5827386"/>
          </a:xfrm>
          <a:prstGeom prst="rect">
            <a:avLst/>
          </a:prstGeom>
        </p:spPr>
      </p:pic>
      <p:sp>
        <p:nvSpPr>
          <p:cNvPr id="5" name="Title 1"/>
          <p:cNvSpPr txBox="1">
            <a:spLocks/>
          </p:cNvSpPr>
          <p:nvPr/>
        </p:nvSpPr>
        <p:spPr bwMode="auto">
          <a:xfrm>
            <a:off x="1" y="326828"/>
            <a:ext cx="12191999" cy="52585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vert="horz" wrap="square" lIns="0" tIns="0" rIns="0" bIns="0" numCol="1" anchor="t" anchorCtr="0" compatLnSpc="1">
            <a:prstTxWarp prst="textNoShape">
              <a:avLst/>
            </a:prstTxWarp>
            <a:spAutoFit/>
          </a:bodyPr>
          <a:lstStyle>
            <a:lvl1pPr algn="l" defTabSz="1304925" rtl="0" eaLnBrk="1" fontAlgn="base" hangingPunct="1">
              <a:lnSpc>
                <a:spcPct val="80000"/>
              </a:lnSpc>
              <a:spcBef>
                <a:spcPct val="0"/>
              </a:spcBef>
              <a:spcAft>
                <a:spcPct val="0"/>
              </a:spcAft>
              <a:defRPr sz="4500" kern="1200">
                <a:solidFill>
                  <a:srgbClr val="4C4C4C"/>
                </a:solidFill>
                <a:latin typeface="BentonSans Book"/>
                <a:ea typeface="ＭＳ Ｐゴシック" charset="0"/>
                <a:cs typeface="BentonSans Book"/>
              </a:defRPr>
            </a:lvl1pPr>
            <a:lvl2pPr algn="l" defTabSz="1304925" rtl="0" eaLnBrk="1" fontAlgn="base" hangingPunct="1">
              <a:lnSpc>
                <a:spcPct val="90000"/>
              </a:lnSpc>
              <a:spcBef>
                <a:spcPct val="0"/>
              </a:spcBef>
              <a:spcAft>
                <a:spcPct val="0"/>
              </a:spcAft>
              <a:defRPr sz="4500">
                <a:solidFill>
                  <a:srgbClr val="4C4C4C"/>
                </a:solidFill>
                <a:latin typeface="BentonSans Book" charset="0"/>
                <a:ea typeface="ＭＳ Ｐゴシック" charset="0"/>
              </a:defRPr>
            </a:lvl2pPr>
            <a:lvl3pPr algn="l" defTabSz="1304925" rtl="0" eaLnBrk="1" fontAlgn="base" hangingPunct="1">
              <a:lnSpc>
                <a:spcPct val="90000"/>
              </a:lnSpc>
              <a:spcBef>
                <a:spcPct val="0"/>
              </a:spcBef>
              <a:spcAft>
                <a:spcPct val="0"/>
              </a:spcAft>
              <a:defRPr sz="4500">
                <a:solidFill>
                  <a:srgbClr val="4C4C4C"/>
                </a:solidFill>
                <a:latin typeface="BentonSans Book" charset="0"/>
                <a:ea typeface="ＭＳ Ｐゴシック" charset="0"/>
              </a:defRPr>
            </a:lvl3pPr>
            <a:lvl4pPr algn="l" defTabSz="1304925" rtl="0" eaLnBrk="1" fontAlgn="base" hangingPunct="1">
              <a:lnSpc>
                <a:spcPct val="90000"/>
              </a:lnSpc>
              <a:spcBef>
                <a:spcPct val="0"/>
              </a:spcBef>
              <a:spcAft>
                <a:spcPct val="0"/>
              </a:spcAft>
              <a:defRPr sz="4500">
                <a:solidFill>
                  <a:srgbClr val="4C4C4C"/>
                </a:solidFill>
                <a:latin typeface="BentonSans Book" charset="0"/>
                <a:ea typeface="ＭＳ Ｐゴシック" charset="0"/>
              </a:defRPr>
            </a:lvl4pPr>
            <a:lvl5pPr algn="l" defTabSz="1304925" rtl="0" eaLnBrk="1" fontAlgn="base" hangingPunct="1">
              <a:lnSpc>
                <a:spcPct val="90000"/>
              </a:lnSpc>
              <a:spcBef>
                <a:spcPct val="0"/>
              </a:spcBef>
              <a:spcAft>
                <a:spcPct val="0"/>
              </a:spcAft>
              <a:defRPr sz="4500">
                <a:solidFill>
                  <a:srgbClr val="4C4C4C"/>
                </a:solidFill>
                <a:latin typeface="BentonSans Book" charset="0"/>
                <a:ea typeface="ＭＳ Ｐゴシック" charset="0"/>
              </a:defRPr>
            </a:lvl5pPr>
            <a:lvl6pPr marL="457200" algn="l" defTabSz="1304925" rtl="0" eaLnBrk="1" fontAlgn="base" hangingPunct="1">
              <a:lnSpc>
                <a:spcPct val="90000"/>
              </a:lnSpc>
              <a:spcBef>
                <a:spcPct val="0"/>
              </a:spcBef>
              <a:spcAft>
                <a:spcPct val="0"/>
              </a:spcAft>
              <a:defRPr sz="4500">
                <a:solidFill>
                  <a:srgbClr val="4C4C4C"/>
                </a:solidFill>
                <a:latin typeface="BentonSans Book" charset="0"/>
                <a:ea typeface="ＭＳ Ｐゴシック" charset="0"/>
              </a:defRPr>
            </a:lvl6pPr>
            <a:lvl7pPr marL="914400" algn="l" defTabSz="1304925" rtl="0" eaLnBrk="1" fontAlgn="base" hangingPunct="1">
              <a:lnSpc>
                <a:spcPct val="90000"/>
              </a:lnSpc>
              <a:spcBef>
                <a:spcPct val="0"/>
              </a:spcBef>
              <a:spcAft>
                <a:spcPct val="0"/>
              </a:spcAft>
              <a:defRPr sz="4500">
                <a:solidFill>
                  <a:srgbClr val="4C4C4C"/>
                </a:solidFill>
                <a:latin typeface="BentonSans Book" charset="0"/>
                <a:ea typeface="ＭＳ Ｐゴシック" charset="0"/>
              </a:defRPr>
            </a:lvl7pPr>
            <a:lvl8pPr marL="1371600" algn="l" defTabSz="1304925" rtl="0" eaLnBrk="1" fontAlgn="base" hangingPunct="1">
              <a:lnSpc>
                <a:spcPct val="90000"/>
              </a:lnSpc>
              <a:spcBef>
                <a:spcPct val="0"/>
              </a:spcBef>
              <a:spcAft>
                <a:spcPct val="0"/>
              </a:spcAft>
              <a:defRPr sz="4500">
                <a:solidFill>
                  <a:srgbClr val="4C4C4C"/>
                </a:solidFill>
                <a:latin typeface="BentonSans Book" charset="0"/>
                <a:ea typeface="ＭＳ Ｐゴシック" charset="0"/>
              </a:defRPr>
            </a:lvl8pPr>
            <a:lvl9pPr marL="1828800" algn="l" defTabSz="1304925" rtl="0" eaLnBrk="1" fontAlgn="base" hangingPunct="1">
              <a:lnSpc>
                <a:spcPct val="90000"/>
              </a:lnSpc>
              <a:spcBef>
                <a:spcPct val="0"/>
              </a:spcBef>
              <a:spcAft>
                <a:spcPct val="0"/>
              </a:spcAft>
              <a:defRPr sz="4500">
                <a:solidFill>
                  <a:srgbClr val="4C4C4C"/>
                </a:solidFill>
                <a:latin typeface="BentonSans Book" charset="0"/>
                <a:ea typeface="ＭＳ Ｐゴシック" charset="0"/>
              </a:defRPr>
            </a:lvl9pPr>
          </a:lstStyle>
          <a:p>
            <a:pPr algn="ctr"/>
            <a:r>
              <a:rPr lang="en-US" sz="4167" dirty="0"/>
              <a:t>Order</a:t>
            </a:r>
          </a:p>
        </p:txBody>
      </p:sp>
    </p:spTree>
    <p:extLst>
      <p:ext uri="{BB962C8B-B14F-4D97-AF65-F5344CB8AC3E}">
        <p14:creationId xmlns:p14="http://schemas.microsoft.com/office/powerpoint/2010/main" val="231029152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3"/>
          <a:stretch>
            <a:fillRect/>
          </a:stretch>
        </p:blipFill>
        <p:spPr>
          <a:xfrm>
            <a:off x="2590801" y="865823"/>
            <a:ext cx="6887789" cy="5992178"/>
          </a:xfrm>
          <a:prstGeom prst="rect">
            <a:avLst/>
          </a:prstGeom>
        </p:spPr>
      </p:pic>
      <p:sp>
        <p:nvSpPr>
          <p:cNvPr id="4" name="Title 1"/>
          <p:cNvSpPr txBox="1">
            <a:spLocks/>
          </p:cNvSpPr>
          <p:nvPr/>
        </p:nvSpPr>
        <p:spPr bwMode="auto">
          <a:xfrm>
            <a:off x="1" y="326828"/>
            <a:ext cx="12191999" cy="52585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vert="horz" wrap="square" lIns="0" tIns="0" rIns="0" bIns="0" numCol="1" anchor="t" anchorCtr="0" compatLnSpc="1">
            <a:prstTxWarp prst="textNoShape">
              <a:avLst/>
            </a:prstTxWarp>
            <a:spAutoFit/>
          </a:bodyPr>
          <a:lstStyle>
            <a:lvl1pPr algn="l" defTabSz="1304925" rtl="0" eaLnBrk="1" fontAlgn="base" hangingPunct="1">
              <a:lnSpc>
                <a:spcPct val="80000"/>
              </a:lnSpc>
              <a:spcBef>
                <a:spcPct val="0"/>
              </a:spcBef>
              <a:spcAft>
                <a:spcPct val="0"/>
              </a:spcAft>
              <a:defRPr sz="4500" kern="1200">
                <a:solidFill>
                  <a:srgbClr val="4C4C4C"/>
                </a:solidFill>
                <a:latin typeface="BentonSans Book"/>
                <a:ea typeface="ＭＳ Ｐゴシック" charset="0"/>
                <a:cs typeface="BentonSans Book"/>
              </a:defRPr>
            </a:lvl1pPr>
            <a:lvl2pPr algn="l" defTabSz="1304925" rtl="0" eaLnBrk="1" fontAlgn="base" hangingPunct="1">
              <a:lnSpc>
                <a:spcPct val="90000"/>
              </a:lnSpc>
              <a:spcBef>
                <a:spcPct val="0"/>
              </a:spcBef>
              <a:spcAft>
                <a:spcPct val="0"/>
              </a:spcAft>
              <a:defRPr sz="4500">
                <a:solidFill>
                  <a:srgbClr val="4C4C4C"/>
                </a:solidFill>
                <a:latin typeface="BentonSans Book" charset="0"/>
                <a:ea typeface="ＭＳ Ｐゴシック" charset="0"/>
              </a:defRPr>
            </a:lvl2pPr>
            <a:lvl3pPr algn="l" defTabSz="1304925" rtl="0" eaLnBrk="1" fontAlgn="base" hangingPunct="1">
              <a:lnSpc>
                <a:spcPct val="90000"/>
              </a:lnSpc>
              <a:spcBef>
                <a:spcPct val="0"/>
              </a:spcBef>
              <a:spcAft>
                <a:spcPct val="0"/>
              </a:spcAft>
              <a:defRPr sz="4500">
                <a:solidFill>
                  <a:srgbClr val="4C4C4C"/>
                </a:solidFill>
                <a:latin typeface="BentonSans Book" charset="0"/>
                <a:ea typeface="ＭＳ Ｐゴシック" charset="0"/>
              </a:defRPr>
            </a:lvl3pPr>
            <a:lvl4pPr algn="l" defTabSz="1304925" rtl="0" eaLnBrk="1" fontAlgn="base" hangingPunct="1">
              <a:lnSpc>
                <a:spcPct val="90000"/>
              </a:lnSpc>
              <a:spcBef>
                <a:spcPct val="0"/>
              </a:spcBef>
              <a:spcAft>
                <a:spcPct val="0"/>
              </a:spcAft>
              <a:defRPr sz="4500">
                <a:solidFill>
                  <a:srgbClr val="4C4C4C"/>
                </a:solidFill>
                <a:latin typeface="BentonSans Book" charset="0"/>
                <a:ea typeface="ＭＳ Ｐゴシック" charset="0"/>
              </a:defRPr>
            </a:lvl4pPr>
            <a:lvl5pPr algn="l" defTabSz="1304925" rtl="0" eaLnBrk="1" fontAlgn="base" hangingPunct="1">
              <a:lnSpc>
                <a:spcPct val="90000"/>
              </a:lnSpc>
              <a:spcBef>
                <a:spcPct val="0"/>
              </a:spcBef>
              <a:spcAft>
                <a:spcPct val="0"/>
              </a:spcAft>
              <a:defRPr sz="4500">
                <a:solidFill>
                  <a:srgbClr val="4C4C4C"/>
                </a:solidFill>
                <a:latin typeface="BentonSans Book" charset="0"/>
                <a:ea typeface="ＭＳ Ｐゴシック" charset="0"/>
              </a:defRPr>
            </a:lvl5pPr>
            <a:lvl6pPr marL="457200" algn="l" defTabSz="1304925" rtl="0" eaLnBrk="1" fontAlgn="base" hangingPunct="1">
              <a:lnSpc>
                <a:spcPct val="90000"/>
              </a:lnSpc>
              <a:spcBef>
                <a:spcPct val="0"/>
              </a:spcBef>
              <a:spcAft>
                <a:spcPct val="0"/>
              </a:spcAft>
              <a:defRPr sz="4500">
                <a:solidFill>
                  <a:srgbClr val="4C4C4C"/>
                </a:solidFill>
                <a:latin typeface="BentonSans Book" charset="0"/>
                <a:ea typeface="ＭＳ Ｐゴシック" charset="0"/>
              </a:defRPr>
            </a:lvl6pPr>
            <a:lvl7pPr marL="914400" algn="l" defTabSz="1304925" rtl="0" eaLnBrk="1" fontAlgn="base" hangingPunct="1">
              <a:lnSpc>
                <a:spcPct val="90000"/>
              </a:lnSpc>
              <a:spcBef>
                <a:spcPct val="0"/>
              </a:spcBef>
              <a:spcAft>
                <a:spcPct val="0"/>
              </a:spcAft>
              <a:defRPr sz="4500">
                <a:solidFill>
                  <a:srgbClr val="4C4C4C"/>
                </a:solidFill>
                <a:latin typeface="BentonSans Book" charset="0"/>
                <a:ea typeface="ＭＳ Ｐゴシック" charset="0"/>
              </a:defRPr>
            </a:lvl7pPr>
            <a:lvl8pPr marL="1371600" algn="l" defTabSz="1304925" rtl="0" eaLnBrk="1" fontAlgn="base" hangingPunct="1">
              <a:lnSpc>
                <a:spcPct val="90000"/>
              </a:lnSpc>
              <a:spcBef>
                <a:spcPct val="0"/>
              </a:spcBef>
              <a:spcAft>
                <a:spcPct val="0"/>
              </a:spcAft>
              <a:defRPr sz="4500">
                <a:solidFill>
                  <a:srgbClr val="4C4C4C"/>
                </a:solidFill>
                <a:latin typeface="BentonSans Book" charset="0"/>
                <a:ea typeface="ＭＳ Ｐゴシック" charset="0"/>
              </a:defRPr>
            </a:lvl8pPr>
            <a:lvl9pPr marL="1828800" algn="l" defTabSz="1304925" rtl="0" eaLnBrk="1" fontAlgn="base" hangingPunct="1">
              <a:lnSpc>
                <a:spcPct val="90000"/>
              </a:lnSpc>
              <a:spcBef>
                <a:spcPct val="0"/>
              </a:spcBef>
              <a:spcAft>
                <a:spcPct val="0"/>
              </a:spcAft>
              <a:defRPr sz="4500">
                <a:solidFill>
                  <a:srgbClr val="4C4C4C"/>
                </a:solidFill>
                <a:latin typeface="BentonSans Book" charset="0"/>
                <a:ea typeface="ＭＳ Ｐゴシック" charset="0"/>
              </a:defRPr>
            </a:lvl9pPr>
          </a:lstStyle>
          <a:p>
            <a:pPr algn="ctr"/>
            <a:r>
              <a:rPr lang="en-US" sz="4167" dirty="0"/>
              <a:t>Order</a:t>
            </a:r>
          </a:p>
        </p:txBody>
      </p:sp>
    </p:spTree>
    <p:extLst>
      <p:ext uri="{BB962C8B-B14F-4D97-AF65-F5344CB8AC3E}">
        <p14:creationId xmlns:p14="http://schemas.microsoft.com/office/powerpoint/2010/main" val="302934936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498F05-81D9-7975-F13F-683F6E3143AA}"/>
              </a:ext>
            </a:extLst>
          </p:cNvPr>
          <p:cNvSpPr>
            <a:spLocks noGrp="1"/>
          </p:cNvSpPr>
          <p:nvPr>
            <p:ph type="title"/>
          </p:nvPr>
        </p:nvSpPr>
        <p:spPr>
          <a:xfrm>
            <a:off x="1035050" y="429579"/>
            <a:ext cx="10515600" cy="1714182"/>
          </a:xfrm>
        </p:spPr>
        <p:txBody>
          <a:bodyPr>
            <a:normAutofit fontScale="90000"/>
          </a:bodyPr>
          <a:lstStyle/>
          <a:p>
            <a:pPr algn="ctr"/>
            <a:r>
              <a:rPr lang="en-US" b="1" dirty="0"/>
              <a:t>CHARTS AND DATA TYPES</a:t>
            </a:r>
            <a:br>
              <a:rPr lang="en-US" b="1" dirty="0"/>
            </a:br>
            <a:endParaRPr lang="en-US" b="1" dirty="0"/>
          </a:p>
        </p:txBody>
      </p:sp>
      <p:sp>
        <p:nvSpPr>
          <p:cNvPr id="4" name="Text Placeholder 3">
            <a:extLst>
              <a:ext uri="{FF2B5EF4-FFF2-40B4-BE49-F238E27FC236}">
                <a16:creationId xmlns:a16="http://schemas.microsoft.com/office/drawing/2014/main" id="{D0730EE5-F5D1-3F1C-79D3-43D95F09F339}"/>
              </a:ext>
            </a:extLst>
          </p:cNvPr>
          <p:cNvSpPr>
            <a:spLocks noGrp="1"/>
          </p:cNvSpPr>
          <p:nvPr>
            <p:ph type="body" idx="1"/>
          </p:nvPr>
        </p:nvSpPr>
        <p:spPr>
          <a:xfrm>
            <a:off x="1035050" y="1393667"/>
            <a:ext cx="10515600" cy="1500187"/>
          </a:xfrm>
        </p:spPr>
        <p:txBody>
          <a:bodyPr>
            <a:normAutofit/>
          </a:bodyPr>
          <a:lstStyle/>
          <a:p>
            <a:pPr algn="ctr"/>
            <a:r>
              <a:rPr lang="en-US" sz="3200" b="1" dirty="0">
                <a:solidFill>
                  <a:schemeClr val="tx2"/>
                </a:solidFill>
              </a:rPr>
              <a:t>THERE IS NEVER ONLY ONE RIGHT VISUALIZATION </a:t>
            </a:r>
          </a:p>
        </p:txBody>
      </p:sp>
      <p:pic>
        <p:nvPicPr>
          <p:cNvPr id="6" name="Picture 5">
            <a:extLst>
              <a:ext uri="{FF2B5EF4-FFF2-40B4-BE49-F238E27FC236}">
                <a16:creationId xmlns:a16="http://schemas.microsoft.com/office/drawing/2014/main" id="{BCDB9D60-C893-83D3-FD3E-F0001B70D587}"/>
              </a:ext>
            </a:extLst>
          </p:cNvPr>
          <p:cNvPicPr>
            <a:picLocks noChangeAspect="1"/>
          </p:cNvPicPr>
          <p:nvPr/>
        </p:nvPicPr>
        <p:blipFill>
          <a:blip r:embed="rId3"/>
          <a:stretch>
            <a:fillRect/>
          </a:stretch>
        </p:blipFill>
        <p:spPr>
          <a:xfrm>
            <a:off x="0" y="2467850"/>
            <a:ext cx="12192000" cy="4035580"/>
          </a:xfrm>
          <a:prstGeom prst="rect">
            <a:avLst/>
          </a:prstGeom>
        </p:spPr>
      </p:pic>
    </p:spTree>
    <p:extLst>
      <p:ext uri="{BB962C8B-B14F-4D97-AF65-F5344CB8AC3E}">
        <p14:creationId xmlns:p14="http://schemas.microsoft.com/office/powerpoint/2010/main" val="2493857086"/>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FCB46EC2-A0BD-3828-B3C9-CBBEB9AE3E59}"/>
              </a:ext>
            </a:extLst>
          </p:cNvPr>
          <p:cNvPicPr>
            <a:picLocks noChangeAspect="1"/>
          </p:cNvPicPr>
          <p:nvPr/>
        </p:nvPicPr>
        <p:blipFill>
          <a:blip r:embed="rId2"/>
          <a:stretch>
            <a:fillRect/>
          </a:stretch>
        </p:blipFill>
        <p:spPr>
          <a:xfrm>
            <a:off x="0" y="2377757"/>
            <a:ext cx="11858625" cy="4276725"/>
          </a:xfrm>
          <a:prstGeom prst="rect">
            <a:avLst/>
          </a:prstGeom>
        </p:spPr>
      </p:pic>
      <p:sp>
        <p:nvSpPr>
          <p:cNvPr id="5" name="TextBox 4">
            <a:extLst>
              <a:ext uri="{FF2B5EF4-FFF2-40B4-BE49-F238E27FC236}">
                <a16:creationId xmlns:a16="http://schemas.microsoft.com/office/drawing/2014/main" id="{57A76BFF-4D8C-D7EA-4D52-C4BBA333A6DB}"/>
              </a:ext>
            </a:extLst>
          </p:cNvPr>
          <p:cNvSpPr txBox="1"/>
          <p:nvPr/>
        </p:nvSpPr>
        <p:spPr>
          <a:xfrm>
            <a:off x="2072640" y="470534"/>
            <a:ext cx="6096000" cy="1384995"/>
          </a:xfrm>
          <a:prstGeom prst="rect">
            <a:avLst/>
          </a:prstGeom>
          <a:noFill/>
        </p:spPr>
        <p:txBody>
          <a:bodyPr wrap="square">
            <a:spAutoFit/>
          </a:bodyPr>
          <a:lstStyle/>
          <a:p>
            <a:pPr algn="ctr"/>
            <a:r>
              <a:rPr lang="en-US" sz="6600" b="1" i="0" dirty="0">
                <a:solidFill>
                  <a:srgbClr val="EE8011"/>
                </a:solidFill>
                <a:effectLst/>
                <a:latin typeface="+mj-lt"/>
              </a:rPr>
              <a:t>COLORS</a:t>
            </a:r>
            <a:br>
              <a:rPr lang="en-US" sz="6600" b="1" i="0" dirty="0">
                <a:solidFill>
                  <a:srgbClr val="EE8011"/>
                </a:solidFill>
                <a:effectLst/>
                <a:latin typeface="+mj-lt"/>
              </a:rPr>
            </a:br>
            <a:endParaRPr lang="en-US" b="1" dirty="0">
              <a:latin typeface="+mj-lt"/>
            </a:endParaRPr>
          </a:p>
        </p:txBody>
      </p:sp>
      <p:sp>
        <p:nvSpPr>
          <p:cNvPr id="7" name="TextBox 6">
            <a:extLst>
              <a:ext uri="{FF2B5EF4-FFF2-40B4-BE49-F238E27FC236}">
                <a16:creationId xmlns:a16="http://schemas.microsoft.com/office/drawing/2014/main" id="{9F51D9F9-7461-267F-60E0-A742578B2ACD}"/>
              </a:ext>
            </a:extLst>
          </p:cNvPr>
          <p:cNvSpPr txBox="1"/>
          <p:nvPr/>
        </p:nvSpPr>
        <p:spPr>
          <a:xfrm>
            <a:off x="2235200" y="1516479"/>
            <a:ext cx="8920480" cy="646331"/>
          </a:xfrm>
          <a:prstGeom prst="rect">
            <a:avLst/>
          </a:prstGeom>
          <a:noFill/>
        </p:spPr>
        <p:txBody>
          <a:bodyPr wrap="square">
            <a:spAutoFit/>
          </a:bodyPr>
          <a:lstStyle/>
          <a:p>
            <a:r>
              <a:rPr lang="en-US" sz="3600" b="0" i="0" dirty="0">
                <a:solidFill>
                  <a:srgbClr val="108A99"/>
                </a:solidFill>
                <a:effectLst/>
                <a:latin typeface="Impact" panose="020B0806030902050204" pitchFamily="34" charset="0"/>
              </a:rPr>
              <a:t>CHOOSE 2-3 COLORS FOR YOUR CHART</a:t>
            </a:r>
            <a:r>
              <a:rPr lang="en-US" sz="3600" dirty="0"/>
              <a:t> </a:t>
            </a:r>
          </a:p>
        </p:txBody>
      </p:sp>
    </p:spTree>
    <p:extLst>
      <p:ext uri="{BB962C8B-B14F-4D97-AF65-F5344CB8AC3E}">
        <p14:creationId xmlns:p14="http://schemas.microsoft.com/office/powerpoint/2010/main" val="3734317628"/>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9BBFA077-ADDB-2E43-865E-C937535C81E3}"/>
              </a:ext>
            </a:extLst>
          </p:cNvPr>
          <p:cNvSpPr>
            <a:spLocks noGrp="1"/>
          </p:cNvSpPr>
          <p:nvPr>
            <p:ph type="title"/>
          </p:nvPr>
        </p:nvSpPr>
        <p:spPr/>
        <p:txBody>
          <a:bodyPr anchor="ctr">
            <a:normAutofit/>
          </a:bodyPr>
          <a:lstStyle/>
          <a:p>
            <a:r>
              <a:rPr lang="en-US" dirty="0"/>
              <a:t>Four Important Shapes</a:t>
            </a:r>
          </a:p>
        </p:txBody>
      </p:sp>
      <p:pic>
        <p:nvPicPr>
          <p:cNvPr id="6" name="Picture 5" descr="Metal tic-tac-toe game pieces">
            <a:extLst>
              <a:ext uri="{FF2B5EF4-FFF2-40B4-BE49-F238E27FC236}">
                <a16:creationId xmlns:a16="http://schemas.microsoft.com/office/drawing/2014/main" id="{7AD2C2CC-C65B-ABF9-D8F8-13B4141C5D2F}"/>
              </a:ext>
            </a:extLst>
          </p:cNvPr>
          <p:cNvPicPr>
            <a:picLocks noChangeAspect="1"/>
          </p:cNvPicPr>
          <p:nvPr/>
        </p:nvPicPr>
        <p:blipFill>
          <a:blip r:embed="rId3"/>
          <a:srcRect t="29153" b="15674"/>
          <a:stretch>
            <a:fillRect/>
          </a:stretch>
        </p:blipFill>
        <p:spPr>
          <a:xfrm>
            <a:off x="838200" y="1825625"/>
            <a:ext cx="10515600" cy="4351338"/>
          </a:xfrm>
          <a:prstGeom prst="rect">
            <a:avLst/>
          </a:prstGeom>
          <a:noFill/>
        </p:spPr>
      </p:pic>
    </p:spTree>
    <p:custDataLst>
      <p:tags r:id="rId1"/>
    </p:custDataLst>
    <p:extLst>
      <p:ext uri="{BB962C8B-B14F-4D97-AF65-F5344CB8AC3E}">
        <p14:creationId xmlns:p14="http://schemas.microsoft.com/office/powerpoint/2010/main" val="3959117609"/>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4D3B9D7A-BE78-8385-1D1F-4F960151DC8E}"/>
              </a:ext>
            </a:extLst>
          </p:cNvPr>
          <p:cNvPicPr>
            <a:picLocks noChangeAspect="1"/>
          </p:cNvPicPr>
          <p:nvPr/>
        </p:nvPicPr>
        <p:blipFill>
          <a:blip r:embed="rId2"/>
          <a:stretch>
            <a:fillRect/>
          </a:stretch>
        </p:blipFill>
        <p:spPr>
          <a:xfrm>
            <a:off x="0" y="528917"/>
            <a:ext cx="12192000" cy="5800165"/>
          </a:xfrm>
          <a:prstGeom prst="rect">
            <a:avLst/>
          </a:prstGeom>
        </p:spPr>
      </p:pic>
    </p:spTree>
    <p:extLst>
      <p:ext uri="{BB962C8B-B14F-4D97-AF65-F5344CB8AC3E}">
        <p14:creationId xmlns:p14="http://schemas.microsoft.com/office/powerpoint/2010/main" val="2501321536"/>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0EB493-7265-354C-8404-40718A5D396E}"/>
              </a:ext>
            </a:extLst>
          </p:cNvPr>
          <p:cNvSpPr>
            <a:spLocks noGrp="1"/>
          </p:cNvSpPr>
          <p:nvPr>
            <p:ph type="title" idx="4294967295"/>
          </p:nvPr>
        </p:nvSpPr>
        <p:spPr>
          <a:xfrm>
            <a:off x="0" y="365125"/>
            <a:ext cx="10515600" cy="1281113"/>
          </a:xfrm>
        </p:spPr>
        <p:txBody>
          <a:bodyPr vert="horz" lIns="91440" tIns="45720" rIns="91440" bIns="45720" rtlCol="0" anchor="ctr">
            <a:normAutofit/>
          </a:bodyPr>
          <a:lstStyle/>
          <a:p>
            <a:r>
              <a:rPr lang="en-US" sz="5200" kern="1200" dirty="0">
                <a:solidFill>
                  <a:schemeClr val="tx1"/>
                </a:solidFill>
                <a:latin typeface="+mj-lt"/>
                <a:ea typeface="+mj-ea"/>
                <a:cs typeface="+mj-cs"/>
              </a:rPr>
              <a:t>Shape One: Bars</a:t>
            </a:r>
          </a:p>
        </p:txBody>
      </p:sp>
      <p:pic>
        <p:nvPicPr>
          <p:cNvPr id="4" name="Picture 3" descr="vertical bars">
            <a:extLst>
              <a:ext uri="{FF2B5EF4-FFF2-40B4-BE49-F238E27FC236}">
                <a16:creationId xmlns:a16="http://schemas.microsoft.com/office/drawing/2014/main" id="{26B42BCD-9141-8941-B90A-638431C5A6E8}"/>
              </a:ext>
            </a:extLst>
          </p:cNvPr>
          <p:cNvPicPr>
            <a:picLocks noChangeAspect="1"/>
          </p:cNvPicPr>
          <p:nvPr/>
        </p:nvPicPr>
        <p:blipFill rotWithShape="1">
          <a:blip r:embed="rId3"/>
          <a:srcRect l="-285" t="55726" r="41728" b="4163"/>
          <a:stretch/>
        </p:blipFill>
        <p:spPr>
          <a:xfrm>
            <a:off x="181234" y="2622963"/>
            <a:ext cx="5828261" cy="3423400"/>
          </a:xfrm>
          <a:prstGeom prst="rect">
            <a:avLst/>
          </a:prstGeom>
        </p:spPr>
      </p:pic>
      <p:pic>
        <p:nvPicPr>
          <p:cNvPr id="6" name="Picture 5" descr="horizontal bars">
            <a:extLst>
              <a:ext uri="{FF2B5EF4-FFF2-40B4-BE49-F238E27FC236}">
                <a16:creationId xmlns:a16="http://schemas.microsoft.com/office/drawing/2014/main" id="{AB02D66E-C9CB-47AB-BFEC-D369C4B7C89B}"/>
              </a:ext>
            </a:extLst>
          </p:cNvPr>
          <p:cNvPicPr>
            <a:picLocks noChangeAspect="1"/>
          </p:cNvPicPr>
          <p:nvPr/>
        </p:nvPicPr>
        <p:blipFill rotWithShape="1">
          <a:blip r:embed="rId3"/>
          <a:srcRect l="-285" t="12500" r="41728" b="49488"/>
          <a:stretch/>
        </p:blipFill>
        <p:spPr>
          <a:xfrm>
            <a:off x="6182505" y="2712535"/>
            <a:ext cx="5828261" cy="3244255"/>
          </a:xfrm>
          <a:prstGeom prst="rect">
            <a:avLst/>
          </a:prstGeom>
        </p:spPr>
      </p:pic>
    </p:spTree>
    <p:custDataLst>
      <p:tags r:id="rId1"/>
    </p:custDataLst>
    <p:extLst>
      <p:ext uri="{BB962C8B-B14F-4D97-AF65-F5344CB8AC3E}">
        <p14:creationId xmlns:p14="http://schemas.microsoft.com/office/powerpoint/2010/main" val="3590760039"/>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le 1">
            <a:extLst>
              <a:ext uri="{FF2B5EF4-FFF2-40B4-BE49-F238E27FC236}">
                <a16:creationId xmlns:a16="http://schemas.microsoft.com/office/drawing/2014/main" id="{9815CC98-3E34-7537-FFE7-3DB83299CC57}"/>
              </a:ext>
            </a:extLst>
          </p:cNvPr>
          <p:cNvSpPr>
            <a:spLocks noGrp="1"/>
          </p:cNvSpPr>
          <p:nvPr>
            <p:ph type="title"/>
          </p:nvPr>
        </p:nvSpPr>
        <p:spPr>
          <a:xfrm>
            <a:off x="838200" y="131445"/>
            <a:ext cx="10515600" cy="1325563"/>
          </a:xfrm>
        </p:spPr>
        <p:txBody>
          <a:bodyPr>
            <a:noAutofit/>
          </a:bodyPr>
          <a:lstStyle/>
          <a:p>
            <a:r>
              <a:rPr lang="en-US" sz="5400" dirty="0"/>
              <a:t>Bar Basics</a:t>
            </a:r>
            <a:br>
              <a:rPr lang="en-US" sz="5400" dirty="0"/>
            </a:br>
            <a:endParaRPr lang="en-US" sz="3200" dirty="0"/>
          </a:p>
        </p:txBody>
      </p:sp>
      <p:pic>
        <p:nvPicPr>
          <p:cNvPr id="8" name="Content Placeholder 7" descr="axis for bar charts should start at zero. picture shows example">
            <a:extLst>
              <a:ext uri="{FF2B5EF4-FFF2-40B4-BE49-F238E27FC236}">
                <a16:creationId xmlns:a16="http://schemas.microsoft.com/office/drawing/2014/main" id="{EBD5143F-75D3-854B-8153-205D2A225EB7}"/>
              </a:ext>
            </a:extLst>
          </p:cNvPr>
          <p:cNvPicPr>
            <a:picLocks noGrp="1" noChangeAspect="1"/>
          </p:cNvPicPr>
          <p:nvPr>
            <p:ph sz="half" idx="2"/>
          </p:nvPr>
        </p:nvPicPr>
        <p:blipFill rotWithShape="1">
          <a:blip r:embed="rId3"/>
          <a:stretch/>
        </p:blipFill>
        <p:spPr>
          <a:xfrm>
            <a:off x="668422" y="1066800"/>
            <a:ext cx="8333338" cy="5384800"/>
          </a:xfrm>
          <a:noFill/>
        </p:spPr>
      </p:pic>
      <p:sp>
        <p:nvSpPr>
          <p:cNvPr id="2" name="Scroll: Vertical 1">
            <a:extLst>
              <a:ext uri="{FF2B5EF4-FFF2-40B4-BE49-F238E27FC236}">
                <a16:creationId xmlns:a16="http://schemas.microsoft.com/office/drawing/2014/main" id="{3575818C-0965-8691-01B3-3B557523713E}"/>
              </a:ext>
            </a:extLst>
          </p:cNvPr>
          <p:cNvSpPr/>
          <p:nvPr/>
        </p:nvSpPr>
        <p:spPr>
          <a:xfrm>
            <a:off x="9578897" y="131445"/>
            <a:ext cx="2464419" cy="3169316"/>
          </a:xfrm>
          <a:prstGeom prst="verticalScroll">
            <a:avLst/>
          </a:prstGeom>
        </p:spPr>
        <p:style>
          <a:lnRef idx="2">
            <a:schemeClr val="accent4"/>
          </a:lnRef>
          <a:fillRef idx="1">
            <a:schemeClr val="lt1"/>
          </a:fillRef>
          <a:effectRef idx="0">
            <a:schemeClr val="accent4"/>
          </a:effectRef>
          <a:fontRef idx="minor">
            <a:schemeClr val="dk1"/>
          </a:fontRef>
        </p:style>
        <p:txBody>
          <a:bodyPr rtlCol="0" anchor="ctr"/>
          <a:lstStyle/>
          <a:p>
            <a:pPr algn="ctr"/>
            <a:endParaRPr lang="en-US"/>
          </a:p>
        </p:txBody>
      </p:sp>
      <p:sp>
        <p:nvSpPr>
          <p:cNvPr id="4" name="TextBox 3">
            <a:extLst>
              <a:ext uri="{FF2B5EF4-FFF2-40B4-BE49-F238E27FC236}">
                <a16:creationId xmlns:a16="http://schemas.microsoft.com/office/drawing/2014/main" id="{465824DE-139E-C5D5-A38A-07E8834333E5}"/>
              </a:ext>
            </a:extLst>
          </p:cNvPr>
          <p:cNvSpPr txBox="1"/>
          <p:nvPr/>
        </p:nvSpPr>
        <p:spPr>
          <a:xfrm>
            <a:off x="9991492" y="635620"/>
            <a:ext cx="1672683" cy="2585323"/>
          </a:xfrm>
          <a:prstGeom prst="rect">
            <a:avLst/>
          </a:prstGeom>
          <a:noFill/>
        </p:spPr>
        <p:txBody>
          <a:bodyPr wrap="square" rtlCol="0">
            <a:spAutoFit/>
          </a:bodyPr>
          <a:lstStyle/>
          <a:p>
            <a:r>
              <a:rPr lang="en-US" dirty="0"/>
              <a:t>Bar chart must start at zero.</a:t>
            </a:r>
          </a:p>
          <a:p>
            <a:endParaRPr lang="en-US" dirty="0"/>
          </a:p>
          <a:p>
            <a:r>
              <a:rPr lang="en-US" dirty="0"/>
              <a:t> Failing to do so will make small differences  in the data appear large.</a:t>
            </a:r>
          </a:p>
        </p:txBody>
      </p:sp>
    </p:spTree>
    <p:custDataLst>
      <p:tags r:id="rId1"/>
    </p:custDataLst>
    <p:extLst>
      <p:ext uri="{BB962C8B-B14F-4D97-AF65-F5344CB8AC3E}">
        <p14:creationId xmlns:p14="http://schemas.microsoft.com/office/powerpoint/2010/main" val="3991176424"/>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E4699D-C1F4-CC4D-8B49-C88B8EDC1DD9}"/>
              </a:ext>
            </a:extLst>
          </p:cNvPr>
          <p:cNvSpPr>
            <a:spLocks noGrp="1"/>
          </p:cNvSpPr>
          <p:nvPr>
            <p:ph type="title"/>
          </p:nvPr>
        </p:nvSpPr>
        <p:spPr>
          <a:xfrm>
            <a:off x="949960" y="154939"/>
            <a:ext cx="10515600" cy="1325563"/>
          </a:xfrm>
        </p:spPr>
        <p:txBody>
          <a:bodyPr anchor="ctr">
            <a:normAutofit/>
          </a:bodyPr>
          <a:lstStyle/>
          <a:p>
            <a:r>
              <a:rPr lang="en-US" dirty="0"/>
              <a:t>Bar Basics</a:t>
            </a:r>
          </a:p>
        </p:txBody>
      </p:sp>
      <p:pic>
        <p:nvPicPr>
          <p:cNvPr id="10" name="Content Placeholder 9" descr="horizontal and vertical bar label suggestions">
            <a:extLst>
              <a:ext uri="{FF2B5EF4-FFF2-40B4-BE49-F238E27FC236}">
                <a16:creationId xmlns:a16="http://schemas.microsoft.com/office/drawing/2014/main" id="{8FD552E5-338C-D148-B089-D2A51C718471}"/>
              </a:ext>
            </a:extLst>
          </p:cNvPr>
          <p:cNvPicPr>
            <a:picLocks noGrp="1" noChangeAspect="1"/>
          </p:cNvPicPr>
          <p:nvPr>
            <p:ph sz="half" idx="1"/>
          </p:nvPr>
        </p:nvPicPr>
        <p:blipFill rotWithShape="1">
          <a:blip r:embed="rId3"/>
          <a:stretch/>
        </p:blipFill>
        <p:spPr>
          <a:xfrm>
            <a:off x="2543531" y="1405053"/>
            <a:ext cx="9280477" cy="5029200"/>
          </a:xfrm>
          <a:noFill/>
        </p:spPr>
      </p:pic>
      <p:grpSp>
        <p:nvGrpSpPr>
          <p:cNvPr id="6" name="Group 5">
            <a:extLst>
              <a:ext uri="{FF2B5EF4-FFF2-40B4-BE49-F238E27FC236}">
                <a16:creationId xmlns:a16="http://schemas.microsoft.com/office/drawing/2014/main" id="{C8294058-9AD8-DC60-27B0-BF619B1D18F1}"/>
              </a:ext>
            </a:extLst>
          </p:cNvPr>
          <p:cNvGrpSpPr/>
          <p:nvPr/>
        </p:nvGrpSpPr>
        <p:grpSpPr>
          <a:xfrm>
            <a:off x="0" y="3429000"/>
            <a:ext cx="2464419" cy="3192810"/>
            <a:chOff x="9578897" y="131445"/>
            <a:chExt cx="2464419" cy="3192810"/>
          </a:xfrm>
        </p:grpSpPr>
        <p:sp>
          <p:nvSpPr>
            <p:cNvPr id="3" name="Scroll: Vertical 2">
              <a:extLst>
                <a:ext uri="{FF2B5EF4-FFF2-40B4-BE49-F238E27FC236}">
                  <a16:creationId xmlns:a16="http://schemas.microsoft.com/office/drawing/2014/main" id="{C5FB79A8-55AE-A91A-E915-331FF46E01D1}"/>
                </a:ext>
              </a:extLst>
            </p:cNvPr>
            <p:cNvSpPr/>
            <p:nvPr/>
          </p:nvSpPr>
          <p:spPr>
            <a:xfrm>
              <a:off x="9578897" y="131445"/>
              <a:ext cx="2464419" cy="3169316"/>
            </a:xfrm>
            <a:prstGeom prst="verticalScroll">
              <a:avLst/>
            </a:prstGeom>
          </p:spPr>
          <p:style>
            <a:lnRef idx="2">
              <a:schemeClr val="accent4"/>
            </a:lnRef>
            <a:fillRef idx="1">
              <a:schemeClr val="lt1"/>
            </a:fillRef>
            <a:effectRef idx="0">
              <a:schemeClr val="accent4"/>
            </a:effectRef>
            <a:fontRef idx="minor">
              <a:schemeClr val="dk1"/>
            </a:fontRef>
          </p:style>
          <p:txBody>
            <a:bodyPr rtlCol="0" anchor="ctr"/>
            <a:lstStyle/>
            <a:p>
              <a:pPr algn="ctr"/>
              <a:endParaRPr lang="en-US"/>
            </a:p>
          </p:txBody>
        </p:sp>
        <p:sp>
          <p:nvSpPr>
            <p:cNvPr id="4" name="TextBox 3">
              <a:extLst>
                <a:ext uri="{FF2B5EF4-FFF2-40B4-BE49-F238E27FC236}">
                  <a16:creationId xmlns:a16="http://schemas.microsoft.com/office/drawing/2014/main" id="{98684512-61B2-B0E8-4089-7E0244A7AE2B}"/>
                </a:ext>
              </a:extLst>
            </p:cNvPr>
            <p:cNvSpPr txBox="1"/>
            <p:nvPr/>
          </p:nvSpPr>
          <p:spPr>
            <a:xfrm>
              <a:off x="9946888" y="461933"/>
              <a:ext cx="1807550" cy="2862322"/>
            </a:xfrm>
            <a:prstGeom prst="rect">
              <a:avLst/>
            </a:prstGeom>
            <a:noFill/>
          </p:spPr>
          <p:txBody>
            <a:bodyPr wrap="square" rtlCol="0">
              <a:spAutoFit/>
            </a:bodyPr>
            <a:lstStyle/>
            <a:p>
              <a:r>
                <a:rPr lang="en-US" dirty="0"/>
                <a:t>Bars may be oriented vertically or horizontally. Consider your audience’s knowledge of the metrics and layout on the page.</a:t>
              </a:r>
            </a:p>
          </p:txBody>
        </p:sp>
      </p:grpSp>
    </p:spTree>
    <p:custDataLst>
      <p:tags r:id="rId1"/>
    </p:custDataLst>
    <p:extLst>
      <p:ext uri="{BB962C8B-B14F-4D97-AF65-F5344CB8AC3E}">
        <p14:creationId xmlns:p14="http://schemas.microsoft.com/office/powerpoint/2010/main" val="1555349690"/>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897B4B-564C-804C-968B-FA8E78695A53}"/>
              </a:ext>
            </a:extLst>
          </p:cNvPr>
          <p:cNvSpPr>
            <a:spLocks noGrp="1"/>
          </p:cNvSpPr>
          <p:nvPr>
            <p:ph type="title"/>
          </p:nvPr>
        </p:nvSpPr>
        <p:spPr/>
        <p:txBody>
          <a:bodyPr vert="horz" lIns="91440" tIns="45720" rIns="91440" bIns="45720" rtlCol="0" anchor="ctr">
            <a:normAutofit/>
          </a:bodyPr>
          <a:lstStyle/>
          <a:p>
            <a:r>
              <a:rPr lang="en-US" kern="1200"/>
              <a:t>Population Pyramid (Paired Bar Chart)</a:t>
            </a:r>
          </a:p>
        </p:txBody>
      </p:sp>
      <p:sp>
        <p:nvSpPr>
          <p:cNvPr id="4" name="Text Placeholder 3">
            <a:extLst>
              <a:ext uri="{FF2B5EF4-FFF2-40B4-BE49-F238E27FC236}">
                <a16:creationId xmlns:a16="http://schemas.microsoft.com/office/drawing/2014/main" id="{34F5AEEB-CD59-2C44-937F-DF52C02FEDF6}"/>
              </a:ext>
            </a:extLst>
          </p:cNvPr>
          <p:cNvSpPr>
            <a:spLocks noGrp="1"/>
          </p:cNvSpPr>
          <p:nvPr>
            <p:ph sz="half" idx="1"/>
          </p:nvPr>
        </p:nvSpPr>
        <p:spPr/>
        <p:txBody>
          <a:bodyPr vert="horz" lIns="91440" tIns="45720" rIns="91440" bIns="45720" rtlCol="0">
            <a:normAutofit fontScale="92500" lnSpcReduction="10000"/>
          </a:bodyPr>
          <a:lstStyle/>
          <a:p>
            <a:pPr marL="285750" indent="-228600">
              <a:buFont typeface="Arial" panose="020B0604020202020204" pitchFamily="34" charset="0"/>
              <a:buChar char="•"/>
            </a:pPr>
            <a:r>
              <a:rPr lang="en-US" dirty="0"/>
              <a:t>Designed to show the age and sex composition/distribution, or other sociodemographic information of specific populations.</a:t>
            </a:r>
          </a:p>
          <a:p>
            <a:pPr marL="285750" indent="-228600">
              <a:buFont typeface="Arial" panose="020B0604020202020204" pitchFamily="34" charset="0"/>
              <a:buChar char="•"/>
            </a:pPr>
            <a:r>
              <a:rPr lang="en-US" dirty="0"/>
              <a:t>Often used by healthcare planners and public health experts to understand demographic transitions.</a:t>
            </a:r>
          </a:p>
        </p:txBody>
      </p:sp>
      <p:pic>
        <p:nvPicPr>
          <p:cNvPr id="6" name="Content Placeholder 5" descr="population pyramid">
            <a:extLst>
              <a:ext uri="{FF2B5EF4-FFF2-40B4-BE49-F238E27FC236}">
                <a16:creationId xmlns:a16="http://schemas.microsoft.com/office/drawing/2014/main" id="{45749848-349B-CA4F-8830-C2660DD1D216}"/>
              </a:ext>
            </a:extLst>
          </p:cNvPr>
          <p:cNvPicPr>
            <a:picLocks noGrp="1" noChangeAspect="1"/>
          </p:cNvPicPr>
          <p:nvPr>
            <p:ph sz="half" idx="2"/>
          </p:nvPr>
        </p:nvPicPr>
        <p:blipFill rotWithShape="1">
          <a:blip r:embed="rId3"/>
          <a:stretch/>
        </p:blipFill>
        <p:spPr>
          <a:xfrm>
            <a:off x="6931461" y="1825625"/>
            <a:ext cx="3663077" cy="4351338"/>
          </a:xfrm>
          <a:prstGeom prst="rect">
            <a:avLst/>
          </a:prstGeom>
          <a:noFill/>
          <a:effectLst/>
        </p:spPr>
      </p:pic>
    </p:spTree>
    <p:custDataLst>
      <p:tags r:id="rId1"/>
    </p:custDataLst>
    <p:extLst>
      <p:ext uri="{BB962C8B-B14F-4D97-AF65-F5344CB8AC3E}">
        <p14:creationId xmlns:p14="http://schemas.microsoft.com/office/powerpoint/2010/main" val="3878283149"/>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5A85AD-7D20-9A4E-B6C3-BB5EFBD0F0A8}"/>
              </a:ext>
            </a:extLst>
          </p:cNvPr>
          <p:cNvSpPr>
            <a:spLocks noGrp="1"/>
          </p:cNvSpPr>
          <p:nvPr>
            <p:ph type="title"/>
          </p:nvPr>
        </p:nvSpPr>
        <p:spPr/>
        <p:txBody>
          <a:bodyPr anchor="ctr">
            <a:normAutofit/>
          </a:bodyPr>
          <a:lstStyle/>
          <a:p>
            <a:r>
              <a:rPr lang="en-US" dirty="0"/>
              <a:t>Ranking</a:t>
            </a:r>
          </a:p>
        </p:txBody>
      </p:sp>
      <p:pic>
        <p:nvPicPr>
          <p:cNvPr id="5" name="Content Placeholder 4" descr="sorted bar charts for ranking">
            <a:extLst>
              <a:ext uri="{FF2B5EF4-FFF2-40B4-BE49-F238E27FC236}">
                <a16:creationId xmlns:a16="http://schemas.microsoft.com/office/drawing/2014/main" id="{77EDAAD9-8EF9-1D44-B141-FBE907B8688B}"/>
              </a:ext>
            </a:extLst>
          </p:cNvPr>
          <p:cNvPicPr>
            <a:picLocks noChangeAspect="1"/>
          </p:cNvPicPr>
          <p:nvPr/>
        </p:nvPicPr>
        <p:blipFill rotWithShape="1">
          <a:blip r:embed="rId3"/>
          <a:srcRect t="12416" b="7480"/>
          <a:stretch/>
        </p:blipFill>
        <p:spPr>
          <a:xfrm>
            <a:off x="3200402" y="1405054"/>
            <a:ext cx="8991598" cy="5229922"/>
          </a:xfrm>
          <a:prstGeom prst="rect">
            <a:avLst/>
          </a:prstGeom>
          <a:noFill/>
          <a:effectLst/>
        </p:spPr>
      </p:pic>
      <p:grpSp>
        <p:nvGrpSpPr>
          <p:cNvPr id="3" name="Group 2">
            <a:extLst>
              <a:ext uri="{FF2B5EF4-FFF2-40B4-BE49-F238E27FC236}">
                <a16:creationId xmlns:a16="http://schemas.microsoft.com/office/drawing/2014/main" id="{DC8FD24D-CCE2-F65D-E927-2ACC789E28AD}"/>
              </a:ext>
            </a:extLst>
          </p:cNvPr>
          <p:cNvGrpSpPr/>
          <p:nvPr/>
        </p:nvGrpSpPr>
        <p:grpSpPr>
          <a:xfrm>
            <a:off x="0" y="3296463"/>
            <a:ext cx="2464419" cy="3469810"/>
            <a:chOff x="9578897" y="131444"/>
            <a:chExt cx="2464419" cy="3469810"/>
          </a:xfrm>
        </p:grpSpPr>
        <p:sp>
          <p:nvSpPr>
            <p:cNvPr id="4" name="Scroll: Vertical 3">
              <a:extLst>
                <a:ext uri="{FF2B5EF4-FFF2-40B4-BE49-F238E27FC236}">
                  <a16:creationId xmlns:a16="http://schemas.microsoft.com/office/drawing/2014/main" id="{DD551290-17F9-FF89-CCA3-216EAA91E990}"/>
                </a:ext>
              </a:extLst>
            </p:cNvPr>
            <p:cNvSpPr/>
            <p:nvPr/>
          </p:nvSpPr>
          <p:spPr>
            <a:xfrm>
              <a:off x="9578897" y="131444"/>
              <a:ext cx="2464419" cy="3469809"/>
            </a:xfrm>
            <a:prstGeom prst="verticalScroll">
              <a:avLst/>
            </a:prstGeom>
          </p:spPr>
          <p:style>
            <a:lnRef idx="2">
              <a:schemeClr val="accent4"/>
            </a:lnRef>
            <a:fillRef idx="1">
              <a:schemeClr val="lt1"/>
            </a:fillRef>
            <a:effectRef idx="0">
              <a:schemeClr val="accent4"/>
            </a:effectRef>
            <a:fontRef idx="minor">
              <a:schemeClr val="dk1"/>
            </a:fontRef>
          </p:style>
          <p:txBody>
            <a:bodyPr rtlCol="0" anchor="ctr"/>
            <a:lstStyle/>
            <a:p>
              <a:pPr algn="ctr"/>
              <a:endParaRPr lang="en-US"/>
            </a:p>
          </p:txBody>
        </p:sp>
        <p:sp>
          <p:nvSpPr>
            <p:cNvPr id="6" name="TextBox 5">
              <a:extLst>
                <a:ext uri="{FF2B5EF4-FFF2-40B4-BE49-F238E27FC236}">
                  <a16:creationId xmlns:a16="http://schemas.microsoft.com/office/drawing/2014/main" id="{27D0DC89-B257-EEC0-604B-84C911F1F211}"/>
                </a:ext>
              </a:extLst>
            </p:cNvPr>
            <p:cNvSpPr txBox="1"/>
            <p:nvPr/>
          </p:nvSpPr>
          <p:spPr>
            <a:xfrm>
              <a:off x="9946888" y="461933"/>
              <a:ext cx="1807550" cy="3139321"/>
            </a:xfrm>
            <a:prstGeom prst="rect">
              <a:avLst/>
            </a:prstGeom>
            <a:noFill/>
          </p:spPr>
          <p:txBody>
            <a:bodyPr wrap="square" rtlCol="0">
              <a:spAutoFit/>
            </a:bodyPr>
            <a:lstStyle/>
            <a:p>
              <a:r>
                <a:rPr lang="en-US" dirty="0"/>
                <a:t>Rank values by order to show What you want viewers to consider first?</a:t>
              </a:r>
            </a:p>
            <a:p>
              <a:endParaRPr lang="en-US" dirty="0"/>
            </a:p>
            <a:p>
              <a:r>
                <a:rPr lang="en-US" dirty="0"/>
                <a:t>Ordinal and Interval data should not be displayed in rank order.</a:t>
              </a:r>
            </a:p>
          </p:txBody>
        </p:sp>
      </p:grpSp>
    </p:spTree>
    <p:custDataLst>
      <p:tags r:id="rId1"/>
    </p:custDataLst>
    <p:extLst>
      <p:ext uri="{BB962C8B-B14F-4D97-AF65-F5344CB8AC3E}">
        <p14:creationId xmlns:p14="http://schemas.microsoft.com/office/powerpoint/2010/main" val="1979152885"/>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588690-5878-2840-80FF-4122A772B533}"/>
              </a:ext>
            </a:extLst>
          </p:cNvPr>
          <p:cNvSpPr>
            <a:spLocks noGrp="1"/>
          </p:cNvSpPr>
          <p:nvPr>
            <p:ph type="title"/>
          </p:nvPr>
        </p:nvSpPr>
        <p:spPr>
          <a:xfrm>
            <a:off x="57614" y="186706"/>
            <a:ext cx="10515600" cy="1325563"/>
          </a:xfrm>
        </p:spPr>
        <p:txBody>
          <a:bodyPr anchor="ctr">
            <a:normAutofit/>
          </a:bodyPr>
          <a:lstStyle/>
          <a:p>
            <a:r>
              <a:rPr lang="en-US" dirty="0"/>
              <a:t>Bars for Date Trends</a:t>
            </a:r>
          </a:p>
        </p:txBody>
      </p:sp>
      <p:sp>
        <p:nvSpPr>
          <p:cNvPr id="9" name="Content Placeholder 8">
            <a:extLst>
              <a:ext uri="{FF2B5EF4-FFF2-40B4-BE49-F238E27FC236}">
                <a16:creationId xmlns:a16="http://schemas.microsoft.com/office/drawing/2014/main" id="{539CD8B3-2CDF-48CA-B176-5995BFE53957}"/>
              </a:ext>
            </a:extLst>
          </p:cNvPr>
          <p:cNvSpPr>
            <a:spLocks noGrp="1"/>
          </p:cNvSpPr>
          <p:nvPr>
            <p:ph sz="half" idx="1"/>
          </p:nvPr>
        </p:nvSpPr>
        <p:spPr>
          <a:xfrm>
            <a:off x="102219" y="1758156"/>
            <a:ext cx="3711498" cy="4351338"/>
          </a:xfrm>
        </p:spPr>
        <p:txBody>
          <a:bodyPr>
            <a:normAutofit fontScale="77500" lnSpcReduction="20000"/>
          </a:bodyPr>
          <a:lstStyle/>
          <a:p>
            <a:r>
              <a:rPr lang="en-US" sz="2400" dirty="0"/>
              <a:t>Lines are usually the way that trends over time are displayed. </a:t>
            </a:r>
          </a:p>
          <a:p>
            <a:pPr marL="4762" indent="0">
              <a:buNone/>
            </a:pPr>
            <a:endParaRPr lang="en-US" sz="2400" dirty="0"/>
          </a:p>
          <a:p>
            <a:r>
              <a:rPr lang="en-US" sz="2400" dirty="0"/>
              <a:t>However, if seeing the actual values in direct comparison to each other is important, a vertical bar chart may be a good choice.</a:t>
            </a:r>
          </a:p>
          <a:p>
            <a:pPr marL="0" indent="0">
              <a:buNone/>
            </a:pPr>
            <a:endParaRPr lang="en-US" sz="2400" dirty="0"/>
          </a:p>
          <a:p>
            <a:r>
              <a:rPr lang="en-US" sz="2400" dirty="0"/>
              <a:t>Confer with end users to determine the best way to display time series data using bars oriented horizontally. </a:t>
            </a:r>
          </a:p>
        </p:txBody>
      </p:sp>
      <p:pic>
        <p:nvPicPr>
          <p:cNvPr id="5" name="Content Placeholder 4" descr="Bars for Date Trends">
            <a:extLst>
              <a:ext uri="{FF2B5EF4-FFF2-40B4-BE49-F238E27FC236}">
                <a16:creationId xmlns:a16="http://schemas.microsoft.com/office/drawing/2014/main" id="{C153B769-562D-1A4D-A83C-6BFC207C3452}"/>
              </a:ext>
            </a:extLst>
          </p:cNvPr>
          <p:cNvPicPr>
            <a:picLocks noChangeAspect="1"/>
          </p:cNvPicPr>
          <p:nvPr/>
        </p:nvPicPr>
        <p:blipFill rotWithShape="1">
          <a:blip r:embed="rId3"/>
          <a:srcRect t="368" b="237"/>
          <a:stretch>
            <a:fillRect/>
          </a:stretch>
        </p:blipFill>
        <p:spPr>
          <a:xfrm>
            <a:off x="4551556" y="1103972"/>
            <a:ext cx="7640444" cy="5300640"/>
          </a:xfrm>
          <a:prstGeom prst="rect">
            <a:avLst/>
          </a:prstGeom>
          <a:noFill/>
          <a:effectLst/>
        </p:spPr>
      </p:pic>
    </p:spTree>
    <p:custDataLst>
      <p:tags r:id="rId1"/>
    </p:custDataLst>
    <p:extLst>
      <p:ext uri="{BB962C8B-B14F-4D97-AF65-F5344CB8AC3E}">
        <p14:creationId xmlns:p14="http://schemas.microsoft.com/office/powerpoint/2010/main" val="233197203"/>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D1D959-5144-F646-9356-8FD535A3B46C}"/>
              </a:ext>
            </a:extLst>
          </p:cNvPr>
          <p:cNvSpPr>
            <a:spLocks noGrp="1"/>
          </p:cNvSpPr>
          <p:nvPr>
            <p:ph type="title"/>
          </p:nvPr>
        </p:nvSpPr>
        <p:spPr>
          <a:xfrm>
            <a:off x="291790" y="112943"/>
            <a:ext cx="10515600" cy="1325563"/>
          </a:xfrm>
        </p:spPr>
        <p:txBody>
          <a:bodyPr vert="horz" lIns="91440" tIns="45720" rIns="91440" bIns="45720" rtlCol="0" anchor="ctr">
            <a:normAutofit/>
          </a:bodyPr>
          <a:lstStyle/>
          <a:p>
            <a:r>
              <a:rPr lang="en-US" kern="1200" dirty="0"/>
              <a:t>Using Bars to Compare Multiple Data Points</a:t>
            </a:r>
          </a:p>
        </p:txBody>
      </p:sp>
      <p:pic>
        <p:nvPicPr>
          <p:cNvPr id="6" name="Content Placeholder 5" descr="A screenshot of a cell phone&#10;&#10;Description automatically generated">
            <a:extLst>
              <a:ext uri="{FF2B5EF4-FFF2-40B4-BE49-F238E27FC236}">
                <a16:creationId xmlns:a16="http://schemas.microsoft.com/office/drawing/2014/main" id="{7839A5F1-5272-2A41-A447-EA14C8688E46}"/>
              </a:ext>
            </a:extLst>
          </p:cNvPr>
          <p:cNvPicPr>
            <a:picLocks noGrp="1" noChangeAspect="1"/>
          </p:cNvPicPr>
          <p:nvPr>
            <p:ph sz="half" idx="1"/>
          </p:nvPr>
        </p:nvPicPr>
        <p:blipFill rotWithShape="1">
          <a:blip r:embed="rId3"/>
          <a:stretch>
            <a:fillRect/>
          </a:stretch>
        </p:blipFill>
        <p:spPr>
          <a:xfrm>
            <a:off x="2416931" y="1081668"/>
            <a:ext cx="9637537" cy="5776332"/>
          </a:xfrm>
          <a:prstGeom prst="rect">
            <a:avLst/>
          </a:prstGeom>
          <a:noFill/>
          <a:effectLst/>
        </p:spPr>
      </p:pic>
      <p:grpSp>
        <p:nvGrpSpPr>
          <p:cNvPr id="12" name="Group 11">
            <a:extLst>
              <a:ext uri="{FF2B5EF4-FFF2-40B4-BE49-F238E27FC236}">
                <a16:creationId xmlns:a16="http://schemas.microsoft.com/office/drawing/2014/main" id="{A949336B-A752-F8BB-C005-27FDF575EAF2}"/>
              </a:ext>
            </a:extLst>
          </p:cNvPr>
          <p:cNvGrpSpPr/>
          <p:nvPr/>
        </p:nvGrpSpPr>
        <p:grpSpPr>
          <a:xfrm>
            <a:off x="0" y="3896024"/>
            <a:ext cx="2341755" cy="2961976"/>
            <a:chOff x="291790" y="2234930"/>
            <a:chExt cx="2540621" cy="2961976"/>
          </a:xfrm>
        </p:grpSpPr>
        <p:grpSp>
          <p:nvGrpSpPr>
            <p:cNvPr id="3" name="Group 2">
              <a:extLst>
                <a:ext uri="{FF2B5EF4-FFF2-40B4-BE49-F238E27FC236}">
                  <a16:creationId xmlns:a16="http://schemas.microsoft.com/office/drawing/2014/main" id="{E98892E9-E9F7-8208-FB29-49B3AC46A125}"/>
                </a:ext>
              </a:extLst>
            </p:cNvPr>
            <p:cNvGrpSpPr/>
            <p:nvPr/>
          </p:nvGrpSpPr>
          <p:grpSpPr>
            <a:xfrm>
              <a:off x="291790" y="2234930"/>
              <a:ext cx="2540621" cy="2872330"/>
              <a:chOff x="9578897" y="131444"/>
              <a:chExt cx="2464419" cy="3469809"/>
            </a:xfrm>
          </p:grpSpPr>
          <p:sp>
            <p:nvSpPr>
              <p:cNvPr id="5" name="Scroll: Vertical 4">
                <a:extLst>
                  <a:ext uri="{FF2B5EF4-FFF2-40B4-BE49-F238E27FC236}">
                    <a16:creationId xmlns:a16="http://schemas.microsoft.com/office/drawing/2014/main" id="{27F05048-09D5-C2E3-1B7B-3B4B5E5F9286}"/>
                  </a:ext>
                </a:extLst>
              </p:cNvPr>
              <p:cNvSpPr/>
              <p:nvPr/>
            </p:nvSpPr>
            <p:spPr>
              <a:xfrm>
                <a:off x="9578897" y="131444"/>
                <a:ext cx="2464419" cy="3469809"/>
              </a:xfrm>
              <a:prstGeom prst="verticalScroll">
                <a:avLst/>
              </a:prstGeom>
            </p:spPr>
            <p:style>
              <a:lnRef idx="2">
                <a:schemeClr val="accent4"/>
              </a:lnRef>
              <a:fillRef idx="1">
                <a:schemeClr val="lt1"/>
              </a:fillRef>
              <a:effectRef idx="0">
                <a:schemeClr val="accent4"/>
              </a:effectRef>
              <a:fontRef idx="minor">
                <a:schemeClr val="dk1"/>
              </a:fontRef>
            </p:style>
            <p:txBody>
              <a:bodyPr rtlCol="0" anchor="ctr"/>
              <a:lstStyle/>
              <a:p>
                <a:pPr algn="ctr"/>
                <a:endParaRPr lang="en-US"/>
              </a:p>
            </p:txBody>
          </p:sp>
          <p:sp>
            <p:nvSpPr>
              <p:cNvPr id="7" name="TextBox 6">
                <a:extLst>
                  <a:ext uri="{FF2B5EF4-FFF2-40B4-BE49-F238E27FC236}">
                    <a16:creationId xmlns:a16="http://schemas.microsoft.com/office/drawing/2014/main" id="{E391B2BB-D388-1199-3382-D866AC3C0491}"/>
                  </a:ext>
                </a:extLst>
              </p:cNvPr>
              <p:cNvSpPr txBox="1"/>
              <p:nvPr/>
            </p:nvSpPr>
            <p:spPr>
              <a:xfrm>
                <a:off x="9946888" y="461933"/>
                <a:ext cx="1807550" cy="369332"/>
              </a:xfrm>
              <a:prstGeom prst="rect">
                <a:avLst/>
              </a:prstGeom>
              <a:noFill/>
            </p:spPr>
            <p:txBody>
              <a:bodyPr wrap="square" rtlCol="0">
                <a:spAutoFit/>
              </a:bodyPr>
              <a:lstStyle/>
              <a:p>
                <a:endParaRPr lang="en-US" dirty="0"/>
              </a:p>
            </p:txBody>
          </p:sp>
        </p:grpSp>
        <p:sp>
          <p:nvSpPr>
            <p:cNvPr id="9" name="TextBox 8">
              <a:extLst>
                <a:ext uri="{FF2B5EF4-FFF2-40B4-BE49-F238E27FC236}">
                  <a16:creationId xmlns:a16="http://schemas.microsoft.com/office/drawing/2014/main" id="{DD2BBDA2-3342-7EAD-E0CC-11B2DF50EBB3}"/>
                </a:ext>
              </a:extLst>
            </p:cNvPr>
            <p:cNvSpPr txBox="1"/>
            <p:nvPr/>
          </p:nvSpPr>
          <p:spPr>
            <a:xfrm>
              <a:off x="626523" y="2611583"/>
              <a:ext cx="2205888" cy="2585323"/>
            </a:xfrm>
            <a:prstGeom prst="rect">
              <a:avLst/>
            </a:prstGeom>
            <a:noFill/>
          </p:spPr>
          <p:txBody>
            <a:bodyPr wrap="square">
              <a:spAutoFit/>
            </a:bodyPr>
            <a:lstStyle/>
            <a:p>
              <a:pPr marL="342900" indent="-285750">
                <a:buFont typeface="Arial" panose="020B0604020202020204" pitchFamily="34" charset="0"/>
                <a:buChar char="•"/>
              </a:pPr>
              <a:r>
                <a:rPr lang="en-US" dirty="0"/>
                <a:t>U</a:t>
              </a:r>
              <a:r>
                <a:rPr lang="en-US" sz="1800" dirty="0"/>
                <a:t>se small multiples.</a:t>
              </a:r>
            </a:p>
            <a:p>
              <a:pPr marL="342900" indent="-285750">
                <a:buFont typeface="Arial" panose="020B0604020202020204" pitchFamily="34" charset="0"/>
                <a:buChar char="•"/>
              </a:pPr>
              <a:endParaRPr lang="en-US" sz="1800" dirty="0"/>
            </a:p>
            <a:p>
              <a:pPr marL="342900" indent="-285750">
                <a:buFont typeface="Arial" panose="020B0604020202020204" pitchFamily="34" charset="0"/>
                <a:buChar char="•"/>
              </a:pPr>
              <a:r>
                <a:rPr lang="en-US" sz="1800" dirty="0"/>
                <a:t>Direct comparisons</a:t>
              </a:r>
            </a:p>
            <a:p>
              <a:pPr marL="342900" indent="-285750">
                <a:buFont typeface="Arial" panose="020B0604020202020204" pitchFamily="34" charset="0"/>
                <a:buChar char="•"/>
              </a:pPr>
              <a:endParaRPr lang="en-US" sz="1800" dirty="0"/>
            </a:p>
            <a:p>
              <a:pPr marL="285750" indent="-228600">
                <a:buFont typeface="Arial" panose="020B0604020202020204" pitchFamily="34" charset="0"/>
                <a:buChar char="•"/>
              </a:pPr>
              <a:r>
                <a:rPr lang="en-US" sz="1800" dirty="0"/>
                <a:t>Requires one label and color.</a:t>
              </a:r>
            </a:p>
          </p:txBody>
        </p:sp>
      </p:grpSp>
    </p:spTree>
    <p:custDataLst>
      <p:tags r:id="rId1"/>
    </p:custDataLst>
    <p:extLst>
      <p:ext uri="{BB962C8B-B14F-4D97-AF65-F5344CB8AC3E}">
        <p14:creationId xmlns:p14="http://schemas.microsoft.com/office/powerpoint/2010/main" val="1350570457"/>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D539A6-3AA1-8747-B680-90A04A7D3B1A}"/>
              </a:ext>
            </a:extLst>
          </p:cNvPr>
          <p:cNvSpPr>
            <a:spLocks noGrp="1"/>
          </p:cNvSpPr>
          <p:nvPr>
            <p:ph type="title"/>
          </p:nvPr>
        </p:nvSpPr>
        <p:spPr>
          <a:xfrm>
            <a:off x="839788" y="134657"/>
            <a:ext cx="8739110" cy="940371"/>
          </a:xfrm>
        </p:spPr>
        <p:txBody>
          <a:bodyPr anchor="b">
            <a:normAutofit fontScale="90000"/>
          </a:bodyPr>
          <a:lstStyle/>
          <a:p>
            <a:r>
              <a:rPr lang="en-US" dirty="0"/>
              <a:t>Bars to Display Part-to-Whole Relationships</a:t>
            </a:r>
          </a:p>
        </p:txBody>
      </p:sp>
      <p:pic>
        <p:nvPicPr>
          <p:cNvPr id="8" name="Content Placeholder 7" descr="stacked bar examples">
            <a:extLst>
              <a:ext uri="{FF2B5EF4-FFF2-40B4-BE49-F238E27FC236}">
                <a16:creationId xmlns:a16="http://schemas.microsoft.com/office/drawing/2014/main" id="{95256400-462F-9A4D-87A1-A431F32BF369}"/>
              </a:ext>
            </a:extLst>
          </p:cNvPr>
          <p:cNvPicPr>
            <a:picLocks noGrp="1" noChangeAspect="1"/>
          </p:cNvPicPr>
          <p:nvPr>
            <p:ph idx="1"/>
          </p:nvPr>
        </p:nvPicPr>
        <p:blipFill rotWithShape="1">
          <a:blip r:embed="rId3"/>
          <a:stretch>
            <a:fillRect/>
          </a:stretch>
        </p:blipFill>
        <p:spPr>
          <a:xfrm>
            <a:off x="620616" y="1916945"/>
            <a:ext cx="10950768" cy="4806398"/>
          </a:xfrm>
          <a:noFill/>
        </p:spPr>
      </p:pic>
      <p:sp>
        <p:nvSpPr>
          <p:cNvPr id="3" name="Text Placeholder 2">
            <a:extLst>
              <a:ext uri="{FF2B5EF4-FFF2-40B4-BE49-F238E27FC236}">
                <a16:creationId xmlns:a16="http://schemas.microsoft.com/office/drawing/2014/main" id="{348B87E2-C473-B540-9474-BD76A7CCE916}"/>
              </a:ext>
            </a:extLst>
          </p:cNvPr>
          <p:cNvSpPr>
            <a:spLocks noGrp="1"/>
          </p:cNvSpPr>
          <p:nvPr>
            <p:ph type="body" sz="half" idx="2"/>
          </p:nvPr>
        </p:nvSpPr>
        <p:spPr>
          <a:xfrm>
            <a:off x="315682" y="1299117"/>
            <a:ext cx="3932237" cy="617828"/>
          </a:xfrm>
        </p:spPr>
        <p:txBody>
          <a:bodyPr>
            <a:normAutofit fontScale="92500" lnSpcReduction="20000"/>
          </a:bodyPr>
          <a:lstStyle/>
          <a:p>
            <a:r>
              <a:rPr lang="en-US" b="0" dirty="0"/>
              <a:t>Stacked bars charts should be limited to two, and on rare occasion three parts.</a:t>
            </a:r>
          </a:p>
        </p:txBody>
      </p:sp>
    </p:spTree>
    <p:custDataLst>
      <p:tags r:id="rId1"/>
    </p:custDataLst>
    <p:extLst>
      <p:ext uri="{BB962C8B-B14F-4D97-AF65-F5344CB8AC3E}">
        <p14:creationId xmlns:p14="http://schemas.microsoft.com/office/powerpoint/2010/main" val="3785843670"/>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D539A6-3AA1-8747-B680-90A04A7D3B1A}"/>
              </a:ext>
            </a:extLst>
          </p:cNvPr>
          <p:cNvSpPr>
            <a:spLocks noGrp="1"/>
          </p:cNvSpPr>
          <p:nvPr>
            <p:ph type="title"/>
          </p:nvPr>
        </p:nvSpPr>
        <p:spPr/>
        <p:txBody>
          <a:bodyPr anchor="ctr">
            <a:normAutofit/>
          </a:bodyPr>
          <a:lstStyle/>
          <a:p>
            <a:r>
              <a:rPr lang="en-US"/>
              <a:t>Bars to Display Part-to-Whole Relationships</a:t>
            </a:r>
          </a:p>
        </p:txBody>
      </p:sp>
      <p:sp>
        <p:nvSpPr>
          <p:cNvPr id="5" name="Text Placeholder 4">
            <a:extLst>
              <a:ext uri="{FF2B5EF4-FFF2-40B4-BE49-F238E27FC236}">
                <a16:creationId xmlns:a16="http://schemas.microsoft.com/office/drawing/2014/main" id="{A258C9FD-0C9E-8A44-A7E7-9CCF017D9D59}"/>
              </a:ext>
            </a:extLst>
          </p:cNvPr>
          <p:cNvSpPr>
            <a:spLocks noGrp="1"/>
          </p:cNvSpPr>
          <p:nvPr>
            <p:ph sz="half" idx="1"/>
          </p:nvPr>
        </p:nvSpPr>
        <p:spPr>
          <a:xfrm>
            <a:off x="302942" y="1803322"/>
            <a:ext cx="1927302" cy="2924795"/>
          </a:xfrm>
        </p:spPr>
        <p:txBody>
          <a:bodyPr>
            <a:normAutofit/>
          </a:bodyPr>
          <a:lstStyle/>
          <a:p>
            <a:pPr marL="0" indent="0">
              <a:buNone/>
            </a:pPr>
            <a:r>
              <a:rPr lang="en-US" sz="2000" b="0" dirty="0"/>
              <a:t>Small multiples are a great technique to display three or more parts of the whole.</a:t>
            </a:r>
          </a:p>
        </p:txBody>
      </p:sp>
      <p:pic>
        <p:nvPicPr>
          <p:cNvPr id="10" name="Content Placeholder 9" descr="A screenshot of a cell phone&#10;&#10;Description automatically generated">
            <a:extLst>
              <a:ext uri="{FF2B5EF4-FFF2-40B4-BE49-F238E27FC236}">
                <a16:creationId xmlns:a16="http://schemas.microsoft.com/office/drawing/2014/main" id="{64F70BB9-8D24-CC40-94FE-5F909E25F108}"/>
              </a:ext>
            </a:extLst>
          </p:cNvPr>
          <p:cNvPicPr>
            <a:picLocks noGrp="1" noChangeAspect="1"/>
          </p:cNvPicPr>
          <p:nvPr>
            <p:ph sz="half" idx="2"/>
          </p:nvPr>
        </p:nvPicPr>
        <p:blipFill rotWithShape="1">
          <a:blip r:embed="rId3"/>
          <a:stretch>
            <a:fillRect/>
          </a:stretch>
        </p:blipFill>
        <p:spPr>
          <a:xfrm>
            <a:off x="2375211" y="1545721"/>
            <a:ext cx="9413488" cy="4947154"/>
          </a:xfrm>
          <a:noFill/>
        </p:spPr>
      </p:pic>
    </p:spTree>
    <p:custDataLst>
      <p:tags r:id="rId1"/>
    </p:custDataLst>
    <p:extLst>
      <p:ext uri="{BB962C8B-B14F-4D97-AF65-F5344CB8AC3E}">
        <p14:creationId xmlns:p14="http://schemas.microsoft.com/office/powerpoint/2010/main" val="2405797764"/>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5F2F67-6C45-0B48-8754-6847A03E23E3}"/>
              </a:ext>
            </a:extLst>
          </p:cNvPr>
          <p:cNvSpPr>
            <a:spLocks noGrp="1"/>
          </p:cNvSpPr>
          <p:nvPr>
            <p:ph type="title"/>
          </p:nvPr>
        </p:nvSpPr>
        <p:spPr>
          <a:xfrm>
            <a:off x="221167" y="234176"/>
            <a:ext cx="5094249" cy="1325563"/>
          </a:xfrm>
        </p:spPr>
        <p:txBody>
          <a:bodyPr vert="horz" lIns="91440" tIns="45720" rIns="91440" bIns="45720" rtlCol="0" anchor="ctr">
            <a:normAutofit/>
          </a:bodyPr>
          <a:lstStyle/>
          <a:p>
            <a:r>
              <a:rPr lang="en-US" kern="1200" dirty="0"/>
              <a:t>Deviation Bar Charts</a:t>
            </a:r>
          </a:p>
        </p:txBody>
      </p:sp>
      <p:sp>
        <p:nvSpPr>
          <p:cNvPr id="16" name="Text Placeholder 4">
            <a:extLst>
              <a:ext uri="{FF2B5EF4-FFF2-40B4-BE49-F238E27FC236}">
                <a16:creationId xmlns:a16="http://schemas.microsoft.com/office/drawing/2014/main" id="{52E8E2A0-6392-4C4F-8C59-25B36C2A7688}"/>
              </a:ext>
            </a:extLst>
          </p:cNvPr>
          <p:cNvSpPr>
            <a:spLocks noGrp="1"/>
          </p:cNvSpPr>
          <p:nvPr>
            <p:ph sz="half" idx="1"/>
          </p:nvPr>
        </p:nvSpPr>
        <p:spPr>
          <a:xfrm>
            <a:off x="514815" y="1916112"/>
            <a:ext cx="3856463" cy="4351338"/>
          </a:xfrm>
        </p:spPr>
        <p:txBody>
          <a:bodyPr>
            <a:normAutofit/>
          </a:bodyPr>
          <a:lstStyle/>
          <a:p>
            <a:pPr indent="-228600">
              <a:buFont typeface="Arial" panose="020B0604020202020204" pitchFamily="34" charset="0"/>
              <a:buChar char="•"/>
            </a:pPr>
            <a:r>
              <a:rPr lang="en-US" sz="1800" dirty="0"/>
              <a:t>Show relative differences from a target, goal, or budget, where the absolute values are all very different and would be difficult to display.</a:t>
            </a:r>
          </a:p>
          <a:p>
            <a:pPr indent="-228600">
              <a:buFont typeface="Arial" panose="020B0604020202020204" pitchFamily="34" charset="0"/>
              <a:buChar char="•"/>
            </a:pPr>
            <a:r>
              <a:rPr lang="en-US" sz="1800" dirty="0"/>
              <a:t>A solution that solves the temptation to start a bar chart at some value other than zero.</a:t>
            </a:r>
          </a:p>
          <a:p>
            <a:pPr indent="-228600">
              <a:buFont typeface="Arial" panose="020B0604020202020204" pitchFamily="34" charset="0"/>
              <a:buChar char="•"/>
            </a:pPr>
            <a:r>
              <a:rPr lang="en-US" sz="1800" dirty="0"/>
              <a:t>May also be used to show absolute difference from a goal or target value and the actual value (end of bar).</a:t>
            </a:r>
          </a:p>
          <a:p>
            <a:endParaRPr lang="en-US" sz="1800" b="0" dirty="0"/>
          </a:p>
        </p:txBody>
      </p:sp>
      <p:pic>
        <p:nvPicPr>
          <p:cNvPr id="15" name="Content Placeholder 5" descr="A screenshot of a cell phone&#10;&#10;Description automatically generated">
            <a:extLst>
              <a:ext uri="{FF2B5EF4-FFF2-40B4-BE49-F238E27FC236}">
                <a16:creationId xmlns:a16="http://schemas.microsoft.com/office/drawing/2014/main" id="{8A72BEE7-3B98-4788-BC72-78D946D19369}"/>
              </a:ext>
            </a:extLst>
          </p:cNvPr>
          <p:cNvPicPr>
            <a:picLocks noChangeAspect="1"/>
          </p:cNvPicPr>
          <p:nvPr/>
        </p:nvPicPr>
        <p:blipFill rotWithShape="1">
          <a:blip r:embed="rId4"/>
          <a:srcRect t="5057"/>
          <a:stretch/>
        </p:blipFill>
        <p:spPr>
          <a:xfrm>
            <a:off x="5430644" y="234176"/>
            <a:ext cx="6400800" cy="6623824"/>
          </a:xfrm>
          <a:prstGeom prst="rect">
            <a:avLst/>
          </a:prstGeom>
          <a:noFill/>
          <a:effectLst/>
        </p:spPr>
      </p:pic>
    </p:spTree>
    <p:custDataLst>
      <p:tags r:id="rId1"/>
    </p:custDataLst>
    <p:extLst>
      <p:ext uri="{BB962C8B-B14F-4D97-AF65-F5344CB8AC3E}">
        <p14:creationId xmlns:p14="http://schemas.microsoft.com/office/powerpoint/2010/main" val="2065561342"/>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738CF0-E32B-984B-BB72-4F67ADC0B26F}"/>
              </a:ext>
            </a:extLst>
          </p:cNvPr>
          <p:cNvSpPr>
            <a:spLocks noGrp="1"/>
          </p:cNvSpPr>
          <p:nvPr>
            <p:ph type="title"/>
          </p:nvPr>
        </p:nvSpPr>
        <p:spPr>
          <a:xfrm>
            <a:off x="159564" y="301083"/>
            <a:ext cx="3932237" cy="1600200"/>
          </a:xfrm>
        </p:spPr>
        <p:txBody>
          <a:bodyPr vert="horz" lIns="91440" tIns="45720" rIns="91440" bIns="45720" rtlCol="0" anchor="b">
            <a:normAutofit fontScale="90000"/>
          </a:bodyPr>
          <a:lstStyle/>
          <a:p>
            <a:r>
              <a:rPr lang="en-US" kern="1200" dirty="0"/>
              <a:t>Using Bars to Display Ranges and Comparative Values</a:t>
            </a:r>
          </a:p>
        </p:txBody>
      </p:sp>
      <p:pic>
        <p:nvPicPr>
          <p:cNvPr id="6" name="Content Placeholder 5" descr="A screenshot of a cell phone&#10;&#10;Description automatically generated">
            <a:extLst>
              <a:ext uri="{FF2B5EF4-FFF2-40B4-BE49-F238E27FC236}">
                <a16:creationId xmlns:a16="http://schemas.microsoft.com/office/drawing/2014/main" id="{070F0081-B116-C544-9E93-0EAEDC48A8D4}"/>
              </a:ext>
            </a:extLst>
          </p:cNvPr>
          <p:cNvPicPr>
            <a:picLocks noGrp="1" noChangeAspect="1"/>
          </p:cNvPicPr>
          <p:nvPr>
            <p:ph idx="1"/>
          </p:nvPr>
        </p:nvPicPr>
        <p:blipFill rotWithShape="1">
          <a:blip r:embed="rId3"/>
          <a:stretch/>
        </p:blipFill>
        <p:spPr>
          <a:xfrm>
            <a:off x="4091801" y="301083"/>
            <a:ext cx="7728491" cy="6425367"/>
          </a:xfrm>
          <a:prstGeom prst="rect">
            <a:avLst/>
          </a:prstGeom>
          <a:noFill/>
          <a:effectLst/>
        </p:spPr>
      </p:pic>
      <p:sp>
        <p:nvSpPr>
          <p:cNvPr id="4" name="Text Placeholder 3">
            <a:extLst>
              <a:ext uri="{FF2B5EF4-FFF2-40B4-BE49-F238E27FC236}">
                <a16:creationId xmlns:a16="http://schemas.microsoft.com/office/drawing/2014/main" id="{7F283AB0-6CFF-204B-AFC5-808976857DB7}"/>
              </a:ext>
            </a:extLst>
          </p:cNvPr>
          <p:cNvSpPr>
            <a:spLocks noGrp="1"/>
          </p:cNvSpPr>
          <p:nvPr>
            <p:ph type="body" sz="half" idx="2"/>
          </p:nvPr>
        </p:nvSpPr>
        <p:spPr>
          <a:xfrm>
            <a:off x="159564" y="2486131"/>
            <a:ext cx="3743363" cy="3811588"/>
          </a:xfrm>
        </p:spPr>
        <p:txBody>
          <a:bodyPr vert="horz" lIns="91440" tIns="45720" rIns="91440" bIns="45720" rtlCol="0">
            <a:normAutofit fontScale="92500" lnSpcReduction="10000"/>
          </a:bodyPr>
          <a:lstStyle/>
          <a:p>
            <a:pPr marL="285750" indent="-228600">
              <a:buFont typeface="Arial" panose="020B0604020202020204" pitchFamily="34" charset="0"/>
              <a:buChar char="•"/>
            </a:pPr>
            <a:r>
              <a:rPr lang="en-US" dirty="0"/>
              <a:t>Floating bars may be used to show a range of values or confidence intervals (CIs).</a:t>
            </a:r>
          </a:p>
          <a:p>
            <a:pPr marL="285750" indent="-228600">
              <a:buFont typeface="Arial" panose="020B0604020202020204" pitchFamily="34" charset="0"/>
              <a:buChar char="•"/>
            </a:pPr>
            <a:r>
              <a:rPr lang="en-US" dirty="0"/>
              <a:t>Easy to add a point or line to show mean, median, or a specific group’s results.</a:t>
            </a:r>
          </a:p>
          <a:p>
            <a:pPr marL="285750" indent="-228600">
              <a:buFont typeface="Arial" panose="020B0604020202020204" pitchFamily="34" charset="0"/>
              <a:buChar char="•"/>
            </a:pPr>
            <a:r>
              <a:rPr lang="en-US" dirty="0"/>
              <a:t>Bullet graphs allow for encoding lots of comparative values and are perfectly designed to get a lot of information in a limited amount of space. Perfect for dashboards.</a:t>
            </a:r>
          </a:p>
          <a:p>
            <a:pPr marL="285750" indent="-228600">
              <a:buFont typeface="Arial" panose="020B0604020202020204" pitchFamily="34" charset="0"/>
              <a:buChar char="•"/>
            </a:pPr>
            <a:r>
              <a:rPr lang="en-US" dirty="0"/>
              <a:t>A key is always required to be placed close to these types of graphs, so the end viewer understands the display.</a:t>
            </a:r>
          </a:p>
        </p:txBody>
      </p:sp>
    </p:spTree>
    <p:custDataLst>
      <p:tags r:id="rId1"/>
    </p:custDataLst>
    <p:extLst>
      <p:ext uri="{BB962C8B-B14F-4D97-AF65-F5344CB8AC3E}">
        <p14:creationId xmlns:p14="http://schemas.microsoft.com/office/powerpoint/2010/main" val="4119943817"/>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F8D2E7-976E-994D-9633-B339AE693433}"/>
              </a:ext>
            </a:extLst>
          </p:cNvPr>
          <p:cNvSpPr>
            <a:spLocks noGrp="1"/>
          </p:cNvSpPr>
          <p:nvPr>
            <p:ph type="title"/>
          </p:nvPr>
        </p:nvSpPr>
        <p:spPr>
          <a:xfrm>
            <a:off x="423747" y="1756316"/>
            <a:ext cx="3389970" cy="2065841"/>
          </a:xfrm>
        </p:spPr>
        <p:txBody>
          <a:bodyPr vert="horz" lIns="91440" tIns="45720" rIns="91440" bIns="45720" rtlCol="0" anchor="ctr">
            <a:normAutofit fontScale="90000"/>
          </a:bodyPr>
          <a:lstStyle/>
          <a:p>
            <a:r>
              <a:rPr lang="en-US" sz="2400" b="0" dirty="0"/>
              <a:t>Wide ranges of data values may be displayed using two bar charts placed side by side to show the low and high values.</a:t>
            </a:r>
          </a:p>
        </p:txBody>
      </p:sp>
      <p:sp>
        <p:nvSpPr>
          <p:cNvPr id="8" name="Text Placeholder 7">
            <a:extLst>
              <a:ext uri="{FF2B5EF4-FFF2-40B4-BE49-F238E27FC236}">
                <a16:creationId xmlns:a16="http://schemas.microsoft.com/office/drawing/2014/main" id="{F9380BA7-C101-448C-807E-A58C354083B0}"/>
              </a:ext>
            </a:extLst>
          </p:cNvPr>
          <p:cNvSpPr>
            <a:spLocks noGrp="1"/>
          </p:cNvSpPr>
          <p:nvPr>
            <p:ph sz="half" idx="1"/>
          </p:nvPr>
        </p:nvSpPr>
        <p:spPr>
          <a:xfrm>
            <a:off x="737838" y="331361"/>
            <a:ext cx="10089995" cy="1430531"/>
          </a:xfrm>
        </p:spPr>
        <p:txBody>
          <a:bodyPr>
            <a:normAutofit/>
          </a:bodyPr>
          <a:lstStyle/>
          <a:p>
            <a:pPr marL="0" indent="0">
              <a:buNone/>
            </a:pPr>
            <a:r>
              <a:rPr lang="en-US" sz="4800" dirty="0">
                <a:latin typeface="+mj-lt"/>
              </a:rPr>
              <a:t>Low and High Side-by-Side Display</a:t>
            </a:r>
          </a:p>
        </p:txBody>
      </p:sp>
      <p:pic>
        <p:nvPicPr>
          <p:cNvPr id="5" name="Content Placeholder 4" descr="A screenshot of a cell phone&#10;&#10;Description automatically generated">
            <a:extLst>
              <a:ext uri="{FF2B5EF4-FFF2-40B4-BE49-F238E27FC236}">
                <a16:creationId xmlns:a16="http://schemas.microsoft.com/office/drawing/2014/main" id="{67CE2F09-1E04-174F-80E4-AE05A407FCB1}"/>
              </a:ext>
            </a:extLst>
          </p:cNvPr>
          <p:cNvPicPr>
            <a:picLocks noGrp="1" noChangeAspect="1"/>
          </p:cNvPicPr>
          <p:nvPr>
            <p:ph sz="half" idx="2"/>
          </p:nvPr>
        </p:nvPicPr>
        <p:blipFill rotWithShape="1">
          <a:blip r:embed="rId3"/>
          <a:stretch/>
        </p:blipFill>
        <p:spPr>
          <a:xfrm>
            <a:off x="4772722" y="1471962"/>
            <a:ext cx="6581078" cy="4491864"/>
          </a:xfrm>
          <a:prstGeom prst="rect">
            <a:avLst/>
          </a:prstGeom>
          <a:noFill/>
          <a:effectLst/>
        </p:spPr>
      </p:pic>
    </p:spTree>
    <p:custDataLst>
      <p:tags r:id="rId1"/>
    </p:custDataLst>
    <p:extLst>
      <p:ext uri="{BB962C8B-B14F-4D97-AF65-F5344CB8AC3E}">
        <p14:creationId xmlns:p14="http://schemas.microsoft.com/office/powerpoint/2010/main" val="1480509700"/>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5EC5759F-527F-EC77-D955-08D730B0F661}"/>
              </a:ext>
            </a:extLst>
          </p:cNvPr>
          <p:cNvPicPr>
            <a:picLocks noChangeAspect="1"/>
          </p:cNvPicPr>
          <p:nvPr/>
        </p:nvPicPr>
        <p:blipFill>
          <a:blip r:embed="rId2"/>
          <a:stretch>
            <a:fillRect/>
          </a:stretch>
        </p:blipFill>
        <p:spPr>
          <a:xfrm>
            <a:off x="0" y="492874"/>
            <a:ext cx="12192000" cy="5872252"/>
          </a:xfrm>
          <a:prstGeom prst="rect">
            <a:avLst/>
          </a:prstGeom>
        </p:spPr>
      </p:pic>
    </p:spTree>
    <p:extLst>
      <p:ext uri="{BB962C8B-B14F-4D97-AF65-F5344CB8AC3E}">
        <p14:creationId xmlns:p14="http://schemas.microsoft.com/office/powerpoint/2010/main" val="4022845065"/>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4887A78F-5F2B-6DEB-B4D9-6242B790542A}"/>
              </a:ext>
            </a:extLst>
          </p:cNvPr>
          <p:cNvPicPr>
            <a:picLocks noChangeAspect="1"/>
          </p:cNvPicPr>
          <p:nvPr/>
        </p:nvPicPr>
        <p:blipFill>
          <a:blip r:embed="rId2"/>
          <a:stretch>
            <a:fillRect/>
          </a:stretch>
        </p:blipFill>
        <p:spPr>
          <a:xfrm>
            <a:off x="0" y="489534"/>
            <a:ext cx="12192000" cy="5878932"/>
          </a:xfrm>
          <a:prstGeom prst="rect">
            <a:avLst/>
          </a:prstGeom>
        </p:spPr>
      </p:pic>
    </p:spTree>
    <p:extLst>
      <p:ext uri="{BB962C8B-B14F-4D97-AF65-F5344CB8AC3E}">
        <p14:creationId xmlns:p14="http://schemas.microsoft.com/office/powerpoint/2010/main" val="3790602431"/>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6BFF64B6-0CB3-9D3C-C73B-6F55B5F30985}"/>
              </a:ext>
            </a:extLst>
          </p:cNvPr>
          <p:cNvPicPr>
            <a:picLocks noChangeAspect="1"/>
          </p:cNvPicPr>
          <p:nvPr/>
        </p:nvPicPr>
        <p:blipFill>
          <a:blip r:embed="rId2"/>
          <a:stretch>
            <a:fillRect/>
          </a:stretch>
        </p:blipFill>
        <p:spPr>
          <a:xfrm>
            <a:off x="0" y="485789"/>
            <a:ext cx="12192000" cy="5886422"/>
          </a:xfrm>
          <a:prstGeom prst="rect">
            <a:avLst/>
          </a:prstGeom>
        </p:spPr>
      </p:pic>
    </p:spTree>
    <p:extLst>
      <p:ext uri="{BB962C8B-B14F-4D97-AF65-F5344CB8AC3E}">
        <p14:creationId xmlns:p14="http://schemas.microsoft.com/office/powerpoint/2010/main" val="3220648791"/>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0288F5E4-9444-8005-5A33-0476EA7A043C}"/>
              </a:ext>
            </a:extLst>
          </p:cNvPr>
          <p:cNvPicPr>
            <a:picLocks noChangeAspect="1"/>
          </p:cNvPicPr>
          <p:nvPr/>
        </p:nvPicPr>
        <p:blipFill>
          <a:blip r:embed="rId2"/>
          <a:stretch>
            <a:fillRect/>
          </a:stretch>
        </p:blipFill>
        <p:spPr>
          <a:xfrm>
            <a:off x="0" y="489857"/>
            <a:ext cx="12192000" cy="5878286"/>
          </a:xfrm>
          <a:prstGeom prst="rect">
            <a:avLst/>
          </a:prstGeom>
        </p:spPr>
      </p:pic>
    </p:spTree>
    <p:extLst>
      <p:ext uri="{BB962C8B-B14F-4D97-AF65-F5344CB8AC3E}">
        <p14:creationId xmlns:p14="http://schemas.microsoft.com/office/powerpoint/2010/main" val="1981844139"/>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B22701AC-B3D1-7938-8F99-F9951AA1A6DF}"/>
              </a:ext>
            </a:extLst>
          </p:cNvPr>
          <p:cNvPicPr>
            <a:picLocks noChangeAspect="1"/>
          </p:cNvPicPr>
          <p:nvPr/>
        </p:nvPicPr>
        <p:blipFill>
          <a:blip r:embed="rId2"/>
          <a:stretch>
            <a:fillRect/>
          </a:stretch>
        </p:blipFill>
        <p:spPr>
          <a:xfrm>
            <a:off x="219075" y="714375"/>
            <a:ext cx="11753850" cy="5429250"/>
          </a:xfrm>
          <a:prstGeom prst="rect">
            <a:avLst/>
          </a:prstGeom>
        </p:spPr>
      </p:pic>
    </p:spTree>
    <p:extLst>
      <p:ext uri="{BB962C8B-B14F-4D97-AF65-F5344CB8AC3E}">
        <p14:creationId xmlns:p14="http://schemas.microsoft.com/office/powerpoint/2010/main" val="2741385365"/>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F80410-EF1D-6046-A656-3D35BB9EA09C}"/>
              </a:ext>
            </a:extLst>
          </p:cNvPr>
          <p:cNvSpPr>
            <a:spLocks noGrp="1"/>
          </p:cNvSpPr>
          <p:nvPr>
            <p:ph type="title"/>
          </p:nvPr>
        </p:nvSpPr>
        <p:spPr>
          <a:xfrm>
            <a:off x="525966" y="287067"/>
            <a:ext cx="10515600" cy="1325563"/>
          </a:xfrm>
        </p:spPr>
        <p:txBody>
          <a:bodyPr anchor="ctr">
            <a:normAutofit/>
          </a:bodyPr>
          <a:lstStyle/>
          <a:p>
            <a:r>
              <a:rPr lang="en-US" dirty="0"/>
              <a:t/>
            </a:r>
            <a:br>
              <a:rPr lang="en-US" dirty="0"/>
            </a:br>
            <a:r>
              <a:rPr lang="en-US" dirty="0"/>
              <a:t>Histograms</a:t>
            </a:r>
          </a:p>
        </p:txBody>
      </p:sp>
      <p:pic>
        <p:nvPicPr>
          <p:cNvPr id="5" name="Content Placeholder 4" descr="left skew, normal distribution, and right skew histograms">
            <a:extLst>
              <a:ext uri="{FF2B5EF4-FFF2-40B4-BE49-F238E27FC236}">
                <a16:creationId xmlns:a16="http://schemas.microsoft.com/office/drawing/2014/main" id="{6CF2639E-F606-3943-83A9-766C077ABE7C}"/>
              </a:ext>
            </a:extLst>
          </p:cNvPr>
          <p:cNvPicPr>
            <a:picLocks noGrp="1" noChangeAspect="1"/>
          </p:cNvPicPr>
          <p:nvPr>
            <p:ph idx="1"/>
          </p:nvPr>
        </p:nvPicPr>
        <p:blipFill rotWithShape="1">
          <a:blip r:embed="rId3"/>
          <a:stretch/>
        </p:blipFill>
        <p:spPr>
          <a:xfrm>
            <a:off x="1253773" y="1825625"/>
            <a:ext cx="9684454" cy="4351338"/>
          </a:xfrm>
          <a:noFill/>
        </p:spPr>
      </p:pic>
    </p:spTree>
    <p:custDataLst>
      <p:tags r:id="rId1"/>
    </p:custDataLst>
    <p:extLst>
      <p:ext uri="{BB962C8B-B14F-4D97-AF65-F5344CB8AC3E}">
        <p14:creationId xmlns:p14="http://schemas.microsoft.com/office/powerpoint/2010/main" val="1183578585"/>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6">
            <a:extLst>
              <a:ext uri="{FF2B5EF4-FFF2-40B4-BE49-F238E27FC236}">
                <a16:creationId xmlns:a16="http://schemas.microsoft.com/office/drawing/2014/main" id="{69B32C75-72B6-4E90-8B11-DF8A92B18F74}"/>
              </a:ext>
            </a:extLst>
          </p:cNvPr>
          <p:cNvSpPr>
            <a:spLocks noGrp="1"/>
          </p:cNvSpPr>
          <p:nvPr>
            <p:ph type="title"/>
          </p:nvPr>
        </p:nvSpPr>
        <p:spPr>
          <a:xfrm>
            <a:off x="258337" y="220159"/>
            <a:ext cx="2841702" cy="1325563"/>
          </a:xfrm>
        </p:spPr>
        <p:txBody>
          <a:bodyPr anchor="ctr">
            <a:normAutofit fontScale="90000"/>
          </a:bodyPr>
          <a:lstStyle/>
          <a:p>
            <a:r>
              <a:rPr lang="en-US" dirty="0"/>
              <a:t>Bin Size and Labels</a:t>
            </a:r>
          </a:p>
        </p:txBody>
      </p:sp>
      <p:sp>
        <p:nvSpPr>
          <p:cNvPr id="9" name="Content Placeholder 8">
            <a:extLst>
              <a:ext uri="{FF2B5EF4-FFF2-40B4-BE49-F238E27FC236}">
                <a16:creationId xmlns:a16="http://schemas.microsoft.com/office/drawing/2014/main" id="{2C41511B-BF18-485F-A8D3-30B3FC9EDB03}"/>
              </a:ext>
            </a:extLst>
          </p:cNvPr>
          <p:cNvSpPr>
            <a:spLocks noGrp="1"/>
          </p:cNvSpPr>
          <p:nvPr>
            <p:ph sz="half" idx="1"/>
          </p:nvPr>
        </p:nvSpPr>
        <p:spPr>
          <a:xfrm>
            <a:off x="407020" y="3910903"/>
            <a:ext cx="2486722" cy="2824434"/>
          </a:xfrm>
        </p:spPr>
        <p:txBody>
          <a:bodyPr>
            <a:normAutofit fontScale="92500" lnSpcReduction="20000"/>
          </a:bodyPr>
          <a:lstStyle/>
          <a:p>
            <a:r>
              <a:rPr lang="en-US" sz="2000" dirty="0"/>
              <a:t>Beware of the “My Bin or Yours” Trap</a:t>
            </a:r>
            <a:br>
              <a:rPr lang="en-US" sz="2000" dirty="0"/>
            </a:br>
            <a:r>
              <a:rPr lang="en-US" sz="2000" dirty="0"/>
              <a:t>and Different Sized Bins</a:t>
            </a:r>
          </a:p>
          <a:p>
            <a:r>
              <a:rPr lang="en-US" sz="2000" dirty="0"/>
              <a:t>Don’t overlap bin values</a:t>
            </a:r>
          </a:p>
          <a:p>
            <a:r>
              <a:rPr lang="en-US" sz="2000" dirty="0"/>
              <a:t>Draw attention to bins of different sizes</a:t>
            </a:r>
          </a:p>
        </p:txBody>
      </p:sp>
      <p:pic>
        <p:nvPicPr>
          <p:cNvPr id="5" name="Content Placeholder 4" descr="Chart, bar chart, histogram&#10;&#10;bin labels">
            <a:extLst>
              <a:ext uri="{FF2B5EF4-FFF2-40B4-BE49-F238E27FC236}">
                <a16:creationId xmlns:a16="http://schemas.microsoft.com/office/drawing/2014/main" id="{E13A3E5C-A4C3-2840-96F5-E9F8DB806D61}"/>
              </a:ext>
            </a:extLst>
          </p:cNvPr>
          <p:cNvPicPr>
            <a:picLocks noChangeAspect="1"/>
          </p:cNvPicPr>
          <p:nvPr/>
        </p:nvPicPr>
        <p:blipFill rotWithShape="1">
          <a:blip r:embed="rId3"/>
          <a:srcRect t="-740" b="-2300"/>
          <a:stretch>
            <a:fillRect/>
          </a:stretch>
        </p:blipFill>
        <p:spPr>
          <a:xfrm>
            <a:off x="3189250" y="345688"/>
            <a:ext cx="8441472" cy="6593237"/>
          </a:xfrm>
          <a:prstGeom prst="rect">
            <a:avLst/>
          </a:prstGeom>
          <a:noFill/>
          <a:effectLst/>
        </p:spPr>
      </p:pic>
    </p:spTree>
    <p:custDataLst>
      <p:tags r:id="rId1"/>
    </p:custDataLst>
    <p:extLst>
      <p:ext uri="{BB962C8B-B14F-4D97-AF65-F5344CB8AC3E}">
        <p14:creationId xmlns:p14="http://schemas.microsoft.com/office/powerpoint/2010/main" val="1929025324"/>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037E8F-58C9-0041-9D3D-EEBDB6A37778}"/>
              </a:ext>
            </a:extLst>
          </p:cNvPr>
          <p:cNvSpPr>
            <a:spLocks noGrp="1"/>
          </p:cNvSpPr>
          <p:nvPr>
            <p:ph type="title"/>
          </p:nvPr>
        </p:nvSpPr>
        <p:spPr>
          <a:xfrm>
            <a:off x="146825" y="1469096"/>
            <a:ext cx="2797098" cy="961869"/>
          </a:xfrm>
        </p:spPr>
        <p:txBody>
          <a:bodyPr vert="horz" lIns="91440" tIns="45720" rIns="91440" bIns="45720" rtlCol="0" anchor="ctr">
            <a:noAutofit/>
          </a:bodyPr>
          <a:lstStyle/>
          <a:p>
            <a:r>
              <a:rPr lang="en-US" sz="2400" kern="1200" dirty="0"/>
              <a:t>Unlike bars, line scales need not start at zero.</a:t>
            </a:r>
          </a:p>
        </p:txBody>
      </p:sp>
      <p:pic>
        <p:nvPicPr>
          <p:cNvPr id="5" name="Content Placeholder 4" descr="A screenshot of a cell phone&#10;&#10;Description automatically generated">
            <a:extLst>
              <a:ext uri="{FF2B5EF4-FFF2-40B4-BE49-F238E27FC236}">
                <a16:creationId xmlns:a16="http://schemas.microsoft.com/office/drawing/2014/main" id="{1FEF9B3C-41EA-CE49-9266-6A97010A51F6}"/>
              </a:ext>
            </a:extLst>
          </p:cNvPr>
          <p:cNvPicPr>
            <a:picLocks noChangeAspect="1"/>
          </p:cNvPicPr>
          <p:nvPr/>
        </p:nvPicPr>
        <p:blipFill rotWithShape="1">
          <a:blip r:embed="rId3"/>
          <a:srcRect l="123" r="29" b="2"/>
          <a:stretch>
            <a:fillRect/>
          </a:stretch>
        </p:blipFill>
        <p:spPr>
          <a:xfrm>
            <a:off x="3302619" y="379142"/>
            <a:ext cx="8742556" cy="6319172"/>
          </a:xfrm>
          <a:prstGeom prst="rect">
            <a:avLst/>
          </a:prstGeom>
          <a:noFill/>
        </p:spPr>
      </p:pic>
      <p:sp>
        <p:nvSpPr>
          <p:cNvPr id="3" name="Title 1">
            <a:extLst>
              <a:ext uri="{FF2B5EF4-FFF2-40B4-BE49-F238E27FC236}">
                <a16:creationId xmlns:a16="http://schemas.microsoft.com/office/drawing/2014/main" id="{4F8D9A22-9C0C-D587-7A58-FC3BCD81818E}"/>
              </a:ext>
            </a:extLst>
          </p:cNvPr>
          <p:cNvSpPr txBox="1">
            <a:spLocks/>
          </p:cNvSpPr>
          <p:nvPr/>
        </p:nvSpPr>
        <p:spPr>
          <a:xfrm>
            <a:off x="358696" y="2546428"/>
            <a:ext cx="2943923" cy="738188"/>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endParaRPr lang="en-US" dirty="0"/>
          </a:p>
        </p:txBody>
      </p:sp>
      <p:sp>
        <p:nvSpPr>
          <p:cNvPr id="6" name="Arrow: Pentagon 5">
            <a:extLst>
              <a:ext uri="{FF2B5EF4-FFF2-40B4-BE49-F238E27FC236}">
                <a16:creationId xmlns:a16="http://schemas.microsoft.com/office/drawing/2014/main" id="{E4FE1B8D-D7D0-81DF-14EE-B06F439F5FEF}"/>
              </a:ext>
            </a:extLst>
          </p:cNvPr>
          <p:cNvSpPr/>
          <p:nvPr/>
        </p:nvSpPr>
        <p:spPr>
          <a:xfrm>
            <a:off x="146825" y="263679"/>
            <a:ext cx="3321204" cy="847493"/>
          </a:xfrm>
          <a:prstGeom prst="homePlate">
            <a:avLst/>
          </a:prstGeom>
          <a:solidFill>
            <a:schemeClr val="accent2">
              <a:lumMod val="50000"/>
            </a:schemeClr>
          </a:solidFill>
          <a:ln>
            <a:solidFill>
              <a:schemeClr val="accent2">
                <a:lumMod val="50000"/>
              </a:schemeClr>
            </a:solidFill>
          </a:ln>
        </p:spPr>
        <p:style>
          <a:lnRef idx="1">
            <a:schemeClr val="accent1"/>
          </a:lnRef>
          <a:fillRef idx="2">
            <a:schemeClr val="accent1"/>
          </a:fillRef>
          <a:effectRef idx="1">
            <a:schemeClr val="accent1"/>
          </a:effectRef>
          <a:fontRef idx="minor">
            <a:schemeClr val="dk1"/>
          </a:fontRef>
        </p:style>
        <p:txBody>
          <a:bodyPr rtlCol="0" anchor="ctr"/>
          <a:lstStyle/>
          <a:p>
            <a:pPr algn="ctr"/>
            <a:endParaRPr lang="en-US"/>
          </a:p>
        </p:txBody>
      </p:sp>
      <p:sp>
        <p:nvSpPr>
          <p:cNvPr id="7" name="TextBox 6">
            <a:extLst>
              <a:ext uri="{FF2B5EF4-FFF2-40B4-BE49-F238E27FC236}">
                <a16:creationId xmlns:a16="http://schemas.microsoft.com/office/drawing/2014/main" id="{08310968-AC39-F7C4-6498-8E18FC2DE6BA}"/>
              </a:ext>
            </a:extLst>
          </p:cNvPr>
          <p:cNvSpPr txBox="1"/>
          <p:nvPr/>
        </p:nvSpPr>
        <p:spPr>
          <a:xfrm>
            <a:off x="390293" y="345689"/>
            <a:ext cx="2912326" cy="707886"/>
          </a:xfrm>
          <a:prstGeom prst="rect">
            <a:avLst/>
          </a:prstGeom>
          <a:noFill/>
        </p:spPr>
        <p:txBody>
          <a:bodyPr wrap="square" rtlCol="0">
            <a:spAutoFit/>
          </a:bodyPr>
          <a:lstStyle/>
          <a:p>
            <a:r>
              <a:rPr lang="en-US" sz="4000" b="1" dirty="0">
                <a:solidFill>
                  <a:schemeClr val="bg1"/>
                </a:solidFill>
                <a:latin typeface="+mj-lt"/>
              </a:rPr>
              <a:t>Line Basics</a:t>
            </a:r>
          </a:p>
        </p:txBody>
      </p:sp>
    </p:spTree>
    <p:custDataLst>
      <p:tags r:id="rId1"/>
    </p:custDataLst>
    <p:extLst>
      <p:ext uri="{BB962C8B-B14F-4D97-AF65-F5344CB8AC3E}">
        <p14:creationId xmlns:p14="http://schemas.microsoft.com/office/powerpoint/2010/main" val="3442634457"/>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4C5599-F349-5648-B07E-CC104BCF5A21}"/>
              </a:ext>
            </a:extLst>
          </p:cNvPr>
          <p:cNvSpPr>
            <a:spLocks noGrp="1"/>
          </p:cNvSpPr>
          <p:nvPr>
            <p:ph type="title"/>
          </p:nvPr>
        </p:nvSpPr>
        <p:spPr>
          <a:xfrm>
            <a:off x="9433932" y="379140"/>
            <a:ext cx="2620869" cy="1677803"/>
          </a:xfrm>
          <a:noFill/>
        </p:spPr>
        <p:txBody>
          <a:bodyPr vert="horz" lIns="91440" tIns="45720" rIns="91440" bIns="45720" rtlCol="0" anchor="b">
            <a:normAutofit fontScale="90000"/>
          </a:bodyPr>
          <a:lstStyle/>
          <a:p>
            <a:r>
              <a:rPr lang="en-US" sz="2800" dirty="0">
                <a:latin typeface="+mn-lt"/>
              </a:rPr>
              <a:t>Limit lines on a single display, </a:t>
            </a:r>
            <a:br>
              <a:rPr lang="en-US" sz="2800" dirty="0">
                <a:latin typeface="+mn-lt"/>
              </a:rPr>
            </a:br>
            <a:r>
              <a:rPr lang="en-US" sz="2800" dirty="0">
                <a:latin typeface="+mn-lt"/>
              </a:rPr>
              <a:t>consider small multiples</a:t>
            </a:r>
          </a:p>
        </p:txBody>
      </p:sp>
      <p:pic>
        <p:nvPicPr>
          <p:cNvPr id="5" name="Content Placeholder 4" descr="A close up of a map&#10;&#10;Description automatically generated">
            <a:extLst>
              <a:ext uri="{FF2B5EF4-FFF2-40B4-BE49-F238E27FC236}">
                <a16:creationId xmlns:a16="http://schemas.microsoft.com/office/drawing/2014/main" id="{C2AD3CC7-81C4-EE4E-B7D9-9246D460BD2C}"/>
              </a:ext>
            </a:extLst>
          </p:cNvPr>
          <p:cNvPicPr>
            <a:picLocks noChangeAspect="1"/>
          </p:cNvPicPr>
          <p:nvPr/>
        </p:nvPicPr>
        <p:blipFill rotWithShape="1">
          <a:blip r:embed="rId3"/>
          <a:srcRect r="2" b="82"/>
          <a:stretch>
            <a:fillRect/>
          </a:stretch>
        </p:blipFill>
        <p:spPr>
          <a:xfrm>
            <a:off x="137199" y="10"/>
            <a:ext cx="8787161" cy="6857990"/>
          </a:xfrm>
          <a:prstGeom prst="rect">
            <a:avLst/>
          </a:prstGeom>
          <a:noFill/>
        </p:spPr>
      </p:pic>
    </p:spTree>
    <p:custDataLst>
      <p:tags r:id="rId1"/>
    </p:custDataLst>
    <p:extLst>
      <p:ext uri="{BB962C8B-B14F-4D97-AF65-F5344CB8AC3E}">
        <p14:creationId xmlns:p14="http://schemas.microsoft.com/office/powerpoint/2010/main" val="10102170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type="lt">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4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708788-B5C7-064B-82DC-8826E02EA3C0}"/>
              </a:ext>
            </a:extLst>
          </p:cNvPr>
          <p:cNvSpPr>
            <a:spLocks noGrp="1"/>
          </p:cNvSpPr>
          <p:nvPr>
            <p:ph type="title"/>
          </p:nvPr>
        </p:nvSpPr>
        <p:spPr>
          <a:xfrm>
            <a:off x="236034" y="381852"/>
            <a:ext cx="5540298" cy="1325563"/>
          </a:xfrm>
        </p:spPr>
        <p:txBody>
          <a:bodyPr vert="horz" lIns="91440" tIns="45720" rIns="91440" bIns="45720" rtlCol="0" anchor="ctr">
            <a:normAutofit fontScale="90000"/>
          </a:bodyPr>
          <a:lstStyle/>
          <a:p>
            <a:r>
              <a:rPr lang="en-US" kern="1200" dirty="0"/>
              <a:t>Missing Data and Actual vs. Forecast Data</a:t>
            </a:r>
          </a:p>
        </p:txBody>
      </p:sp>
      <p:sp>
        <p:nvSpPr>
          <p:cNvPr id="4" name="Text Placeholder 3">
            <a:extLst>
              <a:ext uri="{FF2B5EF4-FFF2-40B4-BE49-F238E27FC236}">
                <a16:creationId xmlns:a16="http://schemas.microsoft.com/office/drawing/2014/main" id="{FE087FB2-5D4D-F846-AB86-EF92627EA910}"/>
              </a:ext>
            </a:extLst>
          </p:cNvPr>
          <p:cNvSpPr>
            <a:spLocks noGrp="1"/>
          </p:cNvSpPr>
          <p:nvPr>
            <p:ph sz="half" idx="1"/>
          </p:nvPr>
        </p:nvSpPr>
        <p:spPr>
          <a:xfrm>
            <a:off x="436756" y="2200468"/>
            <a:ext cx="3778405" cy="3194012"/>
          </a:xfrm>
        </p:spPr>
        <p:txBody>
          <a:bodyPr vert="horz" lIns="91440" tIns="45720" rIns="91440" bIns="45720" rtlCol="0">
            <a:normAutofit fontScale="85000" lnSpcReduction="10000"/>
          </a:bodyPr>
          <a:lstStyle/>
          <a:p>
            <a:pPr indent="-228600">
              <a:buFont typeface="Arial" panose="020B0604020202020204" pitchFamily="34" charset="0"/>
              <a:buChar char="•"/>
            </a:pPr>
            <a:r>
              <a:rPr lang="en-US" sz="2000" dirty="0"/>
              <a:t>If a value is missing, it must be shown as a gap and not as zero, which is a true value.</a:t>
            </a:r>
          </a:p>
          <a:p>
            <a:pPr indent="-228600">
              <a:buFont typeface="Arial" panose="020B0604020202020204" pitchFamily="34" charset="0"/>
              <a:buChar char="•"/>
            </a:pPr>
            <a:r>
              <a:rPr lang="en-US" sz="2000" dirty="0"/>
              <a:t>If actual vs. forecast data is being displayed, the line must display the data using different types of lines.</a:t>
            </a:r>
          </a:p>
          <a:p>
            <a:pPr indent="-228600">
              <a:buFont typeface="Arial" panose="020B0604020202020204" pitchFamily="34" charset="0"/>
              <a:buChar char="•"/>
            </a:pPr>
            <a:r>
              <a:rPr lang="en-US" sz="2000" dirty="0"/>
              <a:t>Leverage </a:t>
            </a:r>
            <a:r>
              <a:rPr lang="en-US" sz="2000" dirty="0" err="1"/>
              <a:t>preattentive</a:t>
            </a:r>
            <a:r>
              <a:rPr lang="en-US" sz="2000" dirty="0"/>
              <a:t> attributes to signal to the viewer “something is different, look here.”</a:t>
            </a:r>
          </a:p>
        </p:txBody>
      </p:sp>
      <p:pic>
        <p:nvPicPr>
          <p:cNvPr id="6" name="Content Placeholder 5" descr="A close up of a map&#10;&#10;Description automatically generated">
            <a:extLst>
              <a:ext uri="{FF2B5EF4-FFF2-40B4-BE49-F238E27FC236}">
                <a16:creationId xmlns:a16="http://schemas.microsoft.com/office/drawing/2014/main" id="{441A75CA-BDFA-C440-AFB4-87D3F1765AF8}"/>
              </a:ext>
            </a:extLst>
          </p:cNvPr>
          <p:cNvPicPr>
            <a:picLocks noGrp="1" noChangeAspect="1"/>
          </p:cNvPicPr>
          <p:nvPr>
            <p:ph sz="half" idx="2"/>
          </p:nvPr>
        </p:nvPicPr>
        <p:blipFill rotWithShape="1">
          <a:blip r:embed="rId3"/>
          <a:stretch/>
        </p:blipFill>
        <p:spPr>
          <a:xfrm>
            <a:off x="5016747" y="1290676"/>
            <a:ext cx="6939219" cy="5388091"/>
          </a:xfrm>
          <a:prstGeom prst="rect">
            <a:avLst/>
          </a:prstGeom>
          <a:noFill/>
          <a:effectLst/>
        </p:spPr>
      </p:pic>
    </p:spTree>
    <p:custDataLst>
      <p:tags r:id="rId1"/>
    </p:custDataLst>
    <p:extLst>
      <p:ext uri="{BB962C8B-B14F-4D97-AF65-F5344CB8AC3E}">
        <p14:creationId xmlns:p14="http://schemas.microsoft.com/office/powerpoint/2010/main" val="31386721"/>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CC2D88-39C6-1A48-B5C5-2A0DBBFFCAB6}"/>
              </a:ext>
            </a:extLst>
          </p:cNvPr>
          <p:cNvSpPr>
            <a:spLocks noGrp="1"/>
          </p:cNvSpPr>
          <p:nvPr>
            <p:ph type="title"/>
          </p:nvPr>
        </p:nvSpPr>
        <p:spPr>
          <a:xfrm>
            <a:off x="269487" y="666208"/>
            <a:ext cx="4179849" cy="1325563"/>
          </a:xfrm>
        </p:spPr>
        <p:txBody>
          <a:bodyPr vert="horz" lIns="91440" tIns="45720" rIns="91440" bIns="45720" rtlCol="0" anchor="ctr">
            <a:normAutofit fontScale="90000"/>
          </a:bodyPr>
          <a:lstStyle/>
          <a:p>
            <a:r>
              <a:rPr lang="en-US" kern="1200" dirty="0"/>
              <a:t>Slope Graphs and Bump Charts</a:t>
            </a:r>
          </a:p>
        </p:txBody>
      </p:sp>
      <p:sp>
        <p:nvSpPr>
          <p:cNvPr id="4" name="Text Placeholder 3">
            <a:extLst>
              <a:ext uri="{FF2B5EF4-FFF2-40B4-BE49-F238E27FC236}">
                <a16:creationId xmlns:a16="http://schemas.microsoft.com/office/drawing/2014/main" id="{9147DB2C-3C2E-BD47-B9AE-72A7EC4F9134}"/>
              </a:ext>
            </a:extLst>
          </p:cNvPr>
          <p:cNvSpPr>
            <a:spLocks noGrp="1"/>
          </p:cNvSpPr>
          <p:nvPr>
            <p:ph sz="half" idx="1"/>
          </p:nvPr>
        </p:nvSpPr>
        <p:spPr>
          <a:xfrm>
            <a:off x="269487" y="3429000"/>
            <a:ext cx="3310054" cy="3272070"/>
          </a:xfrm>
        </p:spPr>
        <p:txBody>
          <a:bodyPr vert="horz" lIns="91440" tIns="45720" rIns="91440" bIns="45720" rtlCol="0">
            <a:normAutofit/>
          </a:bodyPr>
          <a:lstStyle/>
          <a:p>
            <a:pPr indent="-228600">
              <a:buFont typeface="Arial" panose="020B0604020202020204" pitchFamily="34" charset="0"/>
              <a:buChar char="•"/>
            </a:pPr>
            <a:r>
              <a:rPr lang="en-US" sz="2000" dirty="0"/>
              <a:t>Slope graphs show change from one point in time to another and change in rank.</a:t>
            </a:r>
          </a:p>
          <a:p>
            <a:pPr indent="-228600">
              <a:buFont typeface="Arial" panose="020B0604020202020204" pitchFamily="34" charset="0"/>
              <a:buChar char="•"/>
            </a:pPr>
            <a:r>
              <a:rPr lang="en-US" sz="2000" dirty="0"/>
              <a:t>Bump charts show how the rankings of different values have changed at multiple points in time.</a:t>
            </a:r>
          </a:p>
        </p:txBody>
      </p:sp>
      <p:pic>
        <p:nvPicPr>
          <p:cNvPr id="6" name="Content Placeholder 5" descr="A screenshot of a cell phone&#10;&#10;Description automatically generated">
            <a:extLst>
              <a:ext uri="{FF2B5EF4-FFF2-40B4-BE49-F238E27FC236}">
                <a16:creationId xmlns:a16="http://schemas.microsoft.com/office/drawing/2014/main" id="{1FE19B07-65D3-0F42-A841-8825F43B46CB}"/>
              </a:ext>
            </a:extLst>
          </p:cNvPr>
          <p:cNvPicPr>
            <a:picLocks noGrp="1" noChangeAspect="1"/>
          </p:cNvPicPr>
          <p:nvPr>
            <p:ph sz="half" idx="2"/>
          </p:nvPr>
        </p:nvPicPr>
        <p:blipFill rotWithShape="1">
          <a:blip r:embed="rId3"/>
          <a:stretch/>
        </p:blipFill>
        <p:spPr>
          <a:xfrm>
            <a:off x="5140713" y="365125"/>
            <a:ext cx="6478858" cy="6492875"/>
          </a:xfrm>
          <a:prstGeom prst="rect">
            <a:avLst/>
          </a:prstGeom>
          <a:noFill/>
          <a:effectLst/>
        </p:spPr>
      </p:pic>
    </p:spTree>
    <p:custDataLst>
      <p:tags r:id="rId1"/>
    </p:custDataLst>
    <p:extLst>
      <p:ext uri="{BB962C8B-B14F-4D97-AF65-F5344CB8AC3E}">
        <p14:creationId xmlns:p14="http://schemas.microsoft.com/office/powerpoint/2010/main" val="4004392696"/>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51E7CC-55BC-5A45-99CA-22DE6D09AFD1}"/>
              </a:ext>
            </a:extLst>
          </p:cNvPr>
          <p:cNvSpPr>
            <a:spLocks noGrp="1"/>
          </p:cNvSpPr>
          <p:nvPr>
            <p:ph type="title"/>
          </p:nvPr>
        </p:nvSpPr>
        <p:spPr>
          <a:xfrm>
            <a:off x="838200" y="365125"/>
            <a:ext cx="4869132" cy="1325563"/>
          </a:xfrm>
        </p:spPr>
        <p:txBody>
          <a:bodyPr anchor="ctr">
            <a:normAutofit fontScale="90000"/>
          </a:bodyPr>
          <a:lstStyle/>
          <a:p>
            <a:r>
              <a:rPr lang="en-US" dirty="0"/>
              <a:t>Change over Time – Sparklines</a:t>
            </a:r>
          </a:p>
        </p:txBody>
      </p:sp>
      <p:sp>
        <p:nvSpPr>
          <p:cNvPr id="9" name="Content Placeholder 8">
            <a:extLst>
              <a:ext uri="{FF2B5EF4-FFF2-40B4-BE49-F238E27FC236}">
                <a16:creationId xmlns:a16="http://schemas.microsoft.com/office/drawing/2014/main" id="{1C382A1D-6412-45B3-A036-F893F9C23F0C}"/>
              </a:ext>
            </a:extLst>
          </p:cNvPr>
          <p:cNvSpPr>
            <a:spLocks noGrp="1"/>
          </p:cNvSpPr>
          <p:nvPr>
            <p:ph sz="half" idx="1"/>
          </p:nvPr>
        </p:nvSpPr>
        <p:spPr>
          <a:xfrm>
            <a:off x="358698" y="2004044"/>
            <a:ext cx="4090639" cy="4351338"/>
          </a:xfrm>
        </p:spPr>
        <p:txBody>
          <a:bodyPr>
            <a:normAutofit fontScale="92500" lnSpcReduction="20000"/>
          </a:bodyPr>
          <a:lstStyle/>
          <a:p>
            <a:pPr marL="0" indent="0">
              <a:buNone/>
            </a:pPr>
            <a:r>
              <a:rPr lang="en-US" sz="2400" dirty="0"/>
              <a:t>Created by Edward Tufte:</a:t>
            </a:r>
          </a:p>
          <a:p>
            <a:pPr marL="0" indent="0">
              <a:buNone/>
            </a:pPr>
            <a:r>
              <a:rPr lang="en-US" sz="2400" i="1" dirty="0"/>
              <a:t>“These little data lines, because of their active quality over time, are named sparklines – small, high-resolution graphics usually embedded in a full context of words, numbers, images. Sparklines are </a:t>
            </a:r>
            <a:r>
              <a:rPr lang="en-US" sz="2400" i="1" dirty="0" err="1"/>
              <a:t>datawords</a:t>
            </a:r>
            <a:r>
              <a:rPr lang="en-US" sz="2400" i="1" dirty="0"/>
              <a:t>: data-intense, design-simple, word-sized graphics.”</a:t>
            </a:r>
            <a:r>
              <a:rPr lang="en-US" sz="2400" i="1" dirty="0">
                <a:effectLst/>
              </a:rPr>
              <a:t> </a:t>
            </a:r>
            <a:endParaRPr lang="en-US" sz="2400" i="1" dirty="0"/>
          </a:p>
        </p:txBody>
      </p:sp>
      <p:pic>
        <p:nvPicPr>
          <p:cNvPr id="5" name="Content Placeholder 4" descr="A screenshot of a social media post&#10;&#10;Description automatically generated">
            <a:extLst>
              <a:ext uri="{FF2B5EF4-FFF2-40B4-BE49-F238E27FC236}">
                <a16:creationId xmlns:a16="http://schemas.microsoft.com/office/drawing/2014/main" id="{26C204AE-621C-6146-9A66-B38DD395B5AA}"/>
              </a:ext>
            </a:extLst>
          </p:cNvPr>
          <p:cNvPicPr>
            <a:picLocks noChangeAspect="1"/>
          </p:cNvPicPr>
          <p:nvPr/>
        </p:nvPicPr>
        <p:blipFill rotWithShape="1">
          <a:blip r:embed="rId3"/>
          <a:srcRect t="2891" b="1615"/>
          <a:stretch/>
        </p:blipFill>
        <p:spPr>
          <a:xfrm>
            <a:off x="5107260" y="1170878"/>
            <a:ext cx="6804102" cy="5556173"/>
          </a:xfrm>
          <a:prstGeom prst="rect">
            <a:avLst/>
          </a:prstGeom>
          <a:noFill/>
          <a:effectLst/>
        </p:spPr>
      </p:pic>
    </p:spTree>
    <p:custDataLst>
      <p:tags r:id="rId1"/>
    </p:custDataLst>
    <p:extLst>
      <p:ext uri="{BB962C8B-B14F-4D97-AF65-F5344CB8AC3E}">
        <p14:creationId xmlns:p14="http://schemas.microsoft.com/office/powerpoint/2010/main" val="3269625812"/>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588FFED3-54B2-DC0A-1B42-6A4F6049E2BB}"/>
              </a:ext>
            </a:extLst>
          </p:cNvPr>
          <p:cNvPicPr>
            <a:picLocks noChangeAspect="1"/>
          </p:cNvPicPr>
          <p:nvPr/>
        </p:nvPicPr>
        <p:blipFill>
          <a:blip r:embed="rId2"/>
          <a:stretch>
            <a:fillRect/>
          </a:stretch>
        </p:blipFill>
        <p:spPr>
          <a:xfrm>
            <a:off x="0" y="458685"/>
            <a:ext cx="12192000" cy="5940630"/>
          </a:xfrm>
          <a:prstGeom prst="rect">
            <a:avLst/>
          </a:prstGeom>
        </p:spPr>
      </p:pic>
    </p:spTree>
    <p:extLst>
      <p:ext uri="{BB962C8B-B14F-4D97-AF65-F5344CB8AC3E}">
        <p14:creationId xmlns:p14="http://schemas.microsoft.com/office/powerpoint/2010/main" val="1758643212"/>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D7E0FA5A-D0D5-75A5-F508-15CCAA683695}"/>
              </a:ext>
            </a:extLst>
          </p:cNvPr>
          <p:cNvPicPr>
            <a:picLocks noChangeAspect="1"/>
          </p:cNvPicPr>
          <p:nvPr/>
        </p:nvPicPr>
        <p:blipFill>
          <a:blip r:embed="rId2"/>
          <a:stretch>
            <a:fillRect/>
          </a:stretch>
        </p:blipFill>
        <p:spPr>
          <a:xfrm>
            <a:off x="0" y="512340"/>
            <a:ext cx="12192000" cy="5833319"/>
          </a:xfrm>
          <a:prstGeom prst="rect">
            <a:avLst/>
          </a:prstGeom>
        </p:spPr>
      </p:pic>
    </p:spTree>
    <p:extLst>
      <p:ext uri="{BB962C8B-B14F-4D97-AF65-F5344CB8AC3E}">
        <p14:creationId xmlns:p14="http://schemas.microsoft.com/office/powerpoint/2010/main" val="2174594574"/>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7217" name="Rectangle 1"/>
          <p:cNvSpPr>
            <a:spLocks noGrp="1" noChangeArrowheads="1"/>
          </p:cNvSpPr>
          <p:nvPr>
            <p:ph type="title" idx="4294967295"/>
          </p:nvPr>
        </p:nvSpPr>
        <p:spPr>
          <a:xfrm>
            <a:off x="0" y="152400"/>
            <a:ext cx="7315200" cy="508000"/>
          </a:xfrm>
          <a:prstGeom prst="rect">
            <a:avLst/>
          </a:prstGeom>
        </p:spPr>
        <p:txBody>
          <a:bodyPr>
            <a:normAutofit fontScale="90000"/>
          </a:bodyPr>
          <a:lstStyle/>
          <a:p>
            <a:pPr eaLnBrk="1" hangingPunct="1">
              <a:defRPr/>
            </a:pPr>
            <a:r>
              <a:rPr lang="en-US" dirty="0"/>
              <a:t>Citations</a:t>
            </a:r>
          </a:p>
        </p:txBody>
      </p:sp>
      <p:sp>
        <p:nvSpPr>
          <p:cNvPr id="2" name="Content Placeholder 1"/>
          <p:cNvSpPr>
            <a:spLocks noGrp="1"/>
          </p:cNvSpPr>
          <p:nvPr>
            <p:ph idx="4294967295"/>
          </p:nvPr>
        </p:nvSpPr>
        <p:spPr>
          <a:xfrm>
            <a:off x="935038" y="762000"/>
            <a:ext cx="11256962" cy="5562600"/>
          </a:xfrm>
          <a:prstGeom prst="rect">
            <a:avLst/>
          </a:prstGeom>
        </p:spPr>
        <p:txBody>
          <a:bodyPr>
            <a:normAutofit fontScale="92500" lnSpcReduction="20000"/>
          </a:bodyPr>
          <a:lstStyle/>
          <a:p>
            <a:r>
              <a:rPr lang="en-US" sz="1600" baseline="30000" dirty="0">
                <a:latin typeface="Times New Roman" panose="02020603050405020304" pitchFamily="18" charset="0"/>
                <a:cs typeface="Times New Roman" panose="02020603050405020304" pitchFamily="18" charset="0"/>
                <a:hlinkClick r:id="rId2"/>
              </a:rPr>
              <a:t>HTTPS://SEABORN.PYDATA.ORG/TUTORIAL/REGRESSION.HTML</a:t>
            </a:r>
            <a:endParaRPr lang="en-US" sz="1600" baseline="30000" dirty="0">
              <a:latin typeface="Times New Roman" panose="02020603050405020304" pitchFamily="18" charset="0"/>
              <a:cs typeface="Times New Roman" panose="02020603050405020304" pitchFamily="18" charset="0"/>
            </a:endParaRPr>
          </a:p>
          <a:p>
            <a:r>
              <a:rPr lang="en-US" sz="1600" baseline="30000" dirty="0">
                <a:latin typeface="Times New Roman" panose="02020603050405020304" pitchFamily="18" charset="0"/>
                <a:cs typeface="Times New Roman" panose="02020603050405020304" pitchFamily="18" charset="0"/>
                <a:hlinkClick r:id="rId3"/>
              </a:rPr>
              <a:t>HTTP://WWW.COOKBOOK-R.COM/</a:t>
            </a:r>
            <a:endParaRPr lang="en-US" sz="1600" baseline="30000" dirty="0">
              <a:latin typeface="Times New Roman" panose="02020603050405020304" pitchFamily="18" charset="0"/>
              <a:cs typeface="Times New Roman" panose="02020603050405020304" pitchFamily="18" charset="0"/>
            </a:endParaRPr>
          </a:p>
          <a:p>
            <a:r>
              <a:rPr lang="en-US" sz="1600" baseline="30000" dirty="0">
                <a:latin typeface="Times New Roman" panose="02020603050405020304" pitchFamily="18" charset="0"/>
                <a:cs typeface="Times New Roman" panose="02020603050405020304" pitchFamily="18" charset="0"/>
                <a:hlinkClick r:id="rId4"/>
              </a:rPr>
              <a:t>HTTP://WWW.STAT.COLUMBIA.EDU/~TZHENG/FILES/RCOLOR.PDF</a:t>
            </a:r>
            <a:endParaRPr lang="en-US" sz="1600" baseline="30000" dirty="0">
              <a:latin typeface="Times New Roman" panose="02020603050405020304" pitchFamily="18" charset="0"/>
              <a:cs typeface="Times New Roman" panose="02020603050405020304" pitchFamily="18" charset="0"/>
            </a:endParaRPr>
          </a:p>
          <a:p>
            <a:r>
              <a:rPr lang="en-US" sz="1600" baseline="30000" dirty="0">
                <a:latin typeface="Times New Roman" panose="02020603050405020304" pitchFamily="18" charset="0"/>
                <a:cs typeface="Times New Roman" panose="02020603050405020304" pitchFamily="18" charset="0"/>
                <a:hlinkClick r:id="rId5"/>
              </a:rPr>
              <a:t>HTTPS://PYTHON-GRAPH-GALLERY.COM/100-CALLING-A-COLOR-WITH-SEABORN/</a:t>
            </a:r>
            <a:endParaRPr lang="en-US" sz="1600" baseline="30000" dirty="0">
              <a:latin typeface="Times New Roman" panose="02020603050405020304" pitchFamily="18" charset="0"/>
              <a:cs typeface="Times New Roman" panose="02020603050405020304" pitchFamily="18" charset="0"/>
            </a:endParaRPr>
          </a:p>
          <a:p>
            <a:r>
              <a:rPr lang="en-US" sz="1600" baseline="30000" dirty="0">
                <a:latin typeface="Times New Roman" panose="02020603050405020304" pitchFamily="18" charset="0"/>
                <a:cs typeface="Times New Roman" panose="02020603050405020304" pitchFamily="18" charset="0"/>
                <a:hlinkClick r:id="rId6"/>
              </a:rPr>
              <a:t>HTTPS://WWW.DATA-TO-VIZ.COM/</a:t>
            </a:r>
            <a:endParaRPr lang="en-US" sz="1600" baseline="30000" dirty="0">
              <a:latin typeface="Times New Roman" panose="02020603050405020304" pitchFamily="18" charset="0"/>
              <a:cs typeface="Times New Roman" panose="02020603050405020304" pitchFamily="18" charset="0"/>
            </a:endParaRPr>
          </a:p>
          <a:p>
            <a:r>
              <a:rPr lang="en-US" sz="1600" baseline="30000" dirty="0">
                <a:latin typeface="Times New Roman" panose="02020603050405020304" pitchFamily="18" charset="0"/>
                <a:cs typeface="Times New Roman" panose="02020603050405020304" pitchFamily="18" charset="0"/>
                <a:hlinkClick r:id="rId7"/>
              </a:rPr>
              <a:t>HTTPS://COOLORS.CO/</a:t>
            </a:r>
            <a:endParaRPr lang="en-US" sz="1600" baseline="30000" dirty="0">
              <a:latin typeface="Times New Roman" panose="02020603050405020304" pitchFamily="18" charset="0"/>
              <a:cs typeface="Times New Roman" panose="02020603050405020304" pitchFamily="18" charset="0"/>
            </a:endParaRPr>
          </a:p>
          <a:p>
            <a:r>
              <a:rPr lang="en-US" sz="1600" dirty="0">
                <a:latin typeface="Times New Roman" panose="02020603050405020304" pitchFamily="18" charset="0"/>
                <a:cs typeface="Times New Roman" panose="02020603050405020304" pitchFamily="18" charset="0"/>
              </a:rPr>
              <a:t>From </a:t>
            </a:r>
            <a:r>
              <a:rPr lang="en-US" sz="1600" i="1" dirty="0">
                <a:latin typeface="Times New Roman" panose="02020603050405020304" pitchFamily="18" charset="0"/>
                <a:cs typeface="Times New Roman" panose="02020603050405020304" pitchFamily="18" charset="0"/>
              </a:rPr>
              <a:t>Rome Reborn: The Vatican Library &amp; Renaissance Culture</a:t>
            </a:r>
            <a:r>
              <a:rPr lang="en-US" sz="1600" dirty="0">
                <a:latin typeface="Times New Roman" panose="02020603050405020304" pitchFamily="18" charset="0"/>
                <a:cs typeface="Times New Roman" panose="02020603050405020304" pitchFamily="18" charset="0"/>
              </a:rPr>
              <a:t>, Library of Congress website.  Accessed on 2/18/2012. </a:t>
            </a:r>
            <a:r>
              <a:rPr lang="en-US" sz="1600" dirty="0">
                <a:latin typeface="Times New Roman" panose="02020603050405020304" pitchFamily="18" charset="0"/>
                <a:cs typeface="Times New Roman" panose="02020603050405020304" pitchFamily="18" charset="0"/>
                <a:hlinkClick r:id="rId8"/>
              </a:rPr>
              <a:t>http://www.loc.gov/exhibits/vatican/math.html</a:t>
            </a:r>
            <a:endParaRPr lang="en-US" sz="1600" dirty="0">
              <a:latin typeface="Times New Roman" panose="02020603050405020304" pitchFamily="18" charset="0"/>
              <a:cs typeface="Times New Roman" panose="02020603050405020304" pitchFamily="18" charset="0"/>
            </a:endParaRPr>
          </a:p>
          <a:p>
            <a:r>
              <a:rPr lang="en-US" sz="1600" dirty="0">
                <a:latin typeface="Times New Roman" panose="02020603050405020304" pitchFamily="18" charset="0"/>
                <a:cs typeface="Times New Roman" panose="02020603050405020304" pitchFamily="18" charset="0"/>
              </a:rPr>
              <a:t>Few, Stephen (2007)</a:t>
            </a:r>
            <a:r>
              <a:rPr lang="en-US" sz="1600" i="1" dirty="0">
                <a:latin typeface="Times New Roman" panose="02020603050405020304" pitchFamily="18" charset="0"/>
                <a:cs typeface="Times New Roman" panose="02020603050405020304" pitchFamily="18" charset="0"/>
              </a:rPr>
              <a:t>, Data Visualization: Past, Present, and Future,</a:t>
            </a:r>
            <a:r>
              <a:rPr lang="en-US" sz="1600" dirty="0">
                <a:latin typeface="Times New Roman" panose="02020603050405020304" pitchFamily="18" charset="0"/>
                <a:cs typeface="Times New Roman" panose="02020603050405020304" pitchFamily="18" charset="0"/>
              </a:rPr>
              <a:t> p.3</a:t>
            </a:r>
          </a:p>
          <a:p>
            <a:r>
              <a:rPr lang="en-US" sz="1600" i="1" baseline="30000" dirty="0">
                <a:latin typeface="Times New Roman" panose="02020603050405020304" pitchFamily="18" charset="0"/>
                <a:cs typeface="Times New Roman" panose="02020603050405020304" pitchFamily="18" charset="0"/>
              </a:rPr>
              <a:t> </a:t>
            </a:r>
            <a:r>
              <a:rPr lang="en-US" sz="1600" dirty="0">
                <a:latin typeface="Times New Roman" panose="02020603050405020304" pitchFamily="18" charset="0"/>
                <a:cs typeface="Times New Roman" panose="02020603050405020304" pitchFamily="18" charset="0"/>
              </a:rPr>
              <a:t>Wikipedia entry </a:t>
            </a:r>
            <a:r>
              <a:rPr lang="en-US" sz="1600" i="1" dirty="0">
                <a:latin typeface="Times New Roman" panose="02020603050405020304" pitchFamily="18" charset="0"/>
                <a:cs typeface="Times New Roman" panose="02020603050405020304" pitchFamily="18" charset="0"/>
              </a:rPr>
              <a:t>René Descartes</a:t>
            </a:r>
            <a:r>
              <a:rPr lang="en-US" sz="1600" dirty="0">
                <a:latin typeface="Times New Roman" panose="02020603050405020304" pitchFamily="18" charset="0"/>
                <a:cs typeface="Times New Roman" panose="02020603050405020304" pitchFamily="18" charset="0"/>
              </a:rPr>
              <a:t>, used under the Creative Commons-Share Alike 3.0 Unported license.  Accessed on 2/18/2012.  </a:t>
            </a:r>
            <a:r>
              <a:rPr lang="en-US" sz="1600" dirty="0">
                <a:latin typeface="Times New Roman" panose="02020603050405020304" pitchFamily="18" charset="0"/>
                <a:cs typeface="Times New Roman" panose="02020603050405020304" pitchFamily="18" charset="0"/>
                <a:hlinkClick r:id="rId9"/>
              </a:rPr>
              <a:t>http://en.wikipedia.org/wiki/Rene_descartes</a:t>
            </a:r>
            <a:endParaRPr lang="en-US" sz="1600" dirty="0">
              <a:latin typeface="Times New Roman" panose="02020603050405020304" pitchFamily="18" charset="0"/>
              <a:cs typeface="Times New Roman" panose="02020603050405020304" pitchFamily="18" charset="0"/>
            </a:endParaRPr>
          </a:p>
          <a:p>
            <a:r>
              <a:rPr lang="en-US" sz="1600" i="1" baseline="30000" dirty="0">
                <a:latin typeface="Times New Roman" panose="02020603050405020304" pitchFamily="18" charset="0"/>
                <a:cs typeface="Times New Roman" panose="02020603050405020304" pitchFamily="18" charset="0"/>
              </a:rPr>
              <a:t> </a:t>
            </a:r>
            <a:r>
              <a:rPr lang="en-US" sz="1600" dirty="0">
                <a:latin typeface="Times New Roman" panose="02020603050405020304" pitchFamily="18" charset="0"/>
                <a:cs typeface="Times New Roman" panose="02020603050405020304" pitchFamily="18" charset="0"/>
              </a:rPr>
              <a:t>Wikipedia entry </a:t>
            </a:r>
            <a:r>
              <a:rPr lang="en-US" sz="1600" i="1" dirty="0">
                <a:latin typeface="Times New Roman" panose="02020603050405020304" pitchFamily="18" charset="0"/>
                <a:cs typeface="Times New Roman" panose="02020603050405020304" pitchFamily="18" charset="0"/>
              </a:rPr>
              <a:t>Cartesian Coordinate System</a:t>
            </a:r>
            <a:r>
              <a:rPr lang="en-US" sz="1600" dirty="0">
                <a:latin typeface="Times New Roman" panose="02020603050405020304" pitchFamily="18" charset="0"/>
                <a:cs typeface="Times New Roman" panose="02020603050405020304" pitchFamily="18" charset="0"/>
              </a:rPr>
              <a:t>, used under the Creative Commons-Share Alike 3.0 Unported license. Accessed on 2/18/2012  </a:t>
            </a:r>
            <a:r>
              <a:rPr lang="en-US" sz="1600" dirty="0">
                <a:latin typeface="Times New Roman" panose="02020603050405020304" pitchFamily="18" charset="0"/>
                <a:cs typeface="Times New Roman" panose="02020603050405020304" pitchFamily="18" charset="0"/>
                <a:hlinkClick r:id="rId10"/>
              </a:rPr>
              <a:t>http://en.wikipedia.org/wiki/Cartesian_coordinate_system</a:t>
            </a:r>
            <a:endParaRPr lang="en-US" sz="1600" dirty="0">
              <a:latin typeface="Times New Roman" panose="02020603050405020304" pitchFamily="18" charset="0"/>
              <a:cs typeface="Times New Roman" panose="02020603050405020304" pitchFamily="18" charset="0"/>
            </a:endParaRPr>
          </a:p>
          <a:p>
            <a:r>
              <a:rPr lang="en-US" sz="1600" i="1" baseline="30000" dirty="0">
                <a:latin typeface="Times New Roman" panose="02020603050405020304" pitchFamily="18" charset="0"/>
                <a:cs typeface="Times New Roman" panose="02020603050405020304" pitchFamily="18" charset="0"/>
              </a:rPr>
              <a:t> </a:t>
            </a:r>
            <a:r>
              <a:rPr lang="en-US" sz="1600" dirty="0">
                <a:latin typeface="Times New Roman" panose="02020603050405020304" pitchFamily="18" charset="0"/>
                <a:cs typeface="Times New Roman" panose="02020603050405020304" pitchFamily="18" charset="0"/>
              </a:rPr>
              <a:t>Wikipedia entry </a:t>
            </a:r>
            <a:r>
              <a:rPr lang="en-US" sz="1600" i="1" dirty="0">
                <a:latin typeface="Times New Roman" panose="02020603050405020304" pitchFamily="18" charset="0"/>
                <a:cs typeface="Times New Roman" panose="02020603050405020304" pitchFamily="18" charset="0"/>
              </a:rPr>
              <a:t>William Playfair</a:t>
            </a:r>
            <a:r>
              <a:rPr lang="en-US" sz="1600" dirty="0">
                <a:latin typeface="Times New Roman" panose="02020603050405020304" pitchFamily="18" charset="0"/>
                <a:cs typeface="Times New Roman" panose="02020603050405020304" pitchFamily="18" charset="0"/>
              </a:rPr>
              <a:t>, used under the Creative Commons-Share Alike 3.0 Unported license. Accessed on 2/18/2012  </a:t>
            </a:r>
            <a:r>
              <a:rPr lang="en-US" sz="1600" dirty="0">
                <a:latin typeface="Times New Roman" panose="02020603050405020304" pitchFamily="18" charset="0"/>
                <a:cs typeface="Times New Roman" panose="02020603050405020304" pitchFamily="18" charset="0"/>
                <a:hlinkClick r:id="rId11"/>
              </a:rPr>
              <a:t>http://en.wikipedia.org/wiki/William_Playfair</a:t>
            </a:r>
            <a:endParaRPr lang="en-US" sz="1600" dirty="0">
              <a:latin typeface="Times New Roman" panose="02020603050405020304" pitchFamily="18" charset="0"/>
              <a:cs typeface="Times New Roman" panose="02020603050405020304" pitchFamily="18" charset="0"/>
            </a:endParaRPr>
          </a:p>
          <a:p>
            <a:r>
              <a:rPr lang="en-US" sz="1600" i="1" baseline="30000" dirty="0">
                <a:latin typeface="Times New Roman" panose="02020603050405020304" pitchFamily="18" charset="0"/>
                <a:cs typeface="Times New Roman" panose="02020603050405020304" pitchFamily="18" charset="0"/>
              </a:rPr>
              <a:t> </a:t>
            </a:r>
            <a:r>
              <a:rPr lang="en-US" sz="1600" dirty="0">
                <a:latin typeface="Times New Roman" panose="02020603050405020304" pitchFamily="18" charset="0"/>
                <a:cs typeface="Times New Roman" panose="02020603050405020304" pitchFamily="18" charset="0"/>
              </a:rPr>
              <a:t>Tufte, Edward R. (2001</a:t>
            </a:r>
            <a:r>
              <a:rPr lang="en-US" sz="1600" i="1" dirty="0">
                <a:latin typeface="Times New Roman" panose="02020603050405020304" pitchFamily="18" charset="0"/>
                <a:cs typeface="Times New Roman" panose="02020603050405020304" pitchFamily="18" charset="0"/>
              </a:rPr>
              <a:t>), The Visual Display of Quantitative Information, Second Edition</a:t>
            </a:r>
            <a:r>
              <a:rPr lang="en-US" sz="1600" dirty="0">
                <a:latin typeface="Times New Roman" panose="02020603050405020304" pitchFamily="18" charset="0"/>
                <a:cs typeface="Times New Roman" panose="02020603050405020304" pitchFamily="18" charset="0"/>
              </a:rPr>
              <a:t>, p. 9</a:t>
            </a:r>
          </a:p>
          <a:p>
            <a:r>
              <a:rPr lang="en-US" sz="1600" i="1" baseline="30000" dirty="0">
                <a:latin typeface="Times New Roman" panose="02020603050405020304" pitchFamily="18" charset="0"/>
                <a:cs typeface="Times New Roman" panose="02020603050405020304" pitchFamily="18" charset="0"/>
              </a:rPr>
              <a:t> </a:t>
            </a:r>
            <a:r>
              <a:rPr lang="en-US" sz="1600" dirty="0">
                <a:latin typeface="Times New Roman" panose="02020603050405020304" pitchFamily="18" charset="0"/>
                <a:cs typeface="Times New Roman" panose="02020603050405020304" pitchFamily="18" charset="0"/>
              </a:rPr>
              <a:t>Friendly, Michael (2001), </a:t>
            </a:r>
            <a:r>
              <a:rPr lang="en-US" sz="1600" i="1" dirty="0">
                <a:latin typeface="Times New Roman" panose="02020603050405020304" pitchFamily="18" charset="0"/>
                <a:cs typeface="Times New Roman" panose="02020603050405020304" pitchFamily="18" charset="0"/>
              </a:rPr>
              <a:t>Gallery of Data Visualization</a:t>
            </a:r>
            <a:r>
              <a:rPr lang="en-US" sz="1600" dirty="0">
                <a:latin typeface="Times New Roman" panose="02020603050405020304" pitchFamily="18" charset="0"/>
                <a:cs typeface="Times New Roman" panose="02020603050405020304" pitchFamily="18" charset="0"/>
              </a:rPr>
              <a:t>, Electronic document, http://www.datavis.ca/gallery/, Accessed: 02/19/2012 22:20:39</a:t>
            </a:r>
          </a:p>
          <a:p>
            <a:r>
              <a:rPr lang="en-US" sz="1600" i="1" baseline="30000" dirty="0">
                <a:latin typeface="Times New Roman" panose="02020603050405020304" pitchFamily="18" charset="0"/>
                <a:cs typeface="Times New Roman" panose="02020603050405020304" pitchFamily="18" charset="0"/>
              </a:rPr>
              <a:t> </a:t>
            </a:r>
            <a:r>
              <a:rPr lang="en-US" sz="1600" dirty="0">
                <a:latin typeface="Times New Roman" panose="02020603050405020304" pitchFamily="18" charset="0"/>
                <a:cs typeface="Times New Roman" panose="02020603050405020304" pitchFamily="18" charset="0"/>
              </a:rPr>
              <a:t>Tufte, Edward R. (2001</a:t>
            </a:r>
            <a:r>
              <a:rPr lang="en-US" sz="1600" i="1" dirty="0">
                <a:latin typeface="Times New Roman" panose="02020603050405020304" pitchFamily="18" charset="0"/>
                <a:cs typeface="Times New Roman" panose="02020603050405020304" pitchFamily="18" charset="0"/>
              </a:rPr>
              <a:t>), The Visual Display of Quantitative Information, Second Edition</a:t>
            </a:r>
            <a:r>
              <a:rPr lang="en-US" sz="1600" dirty="0">
                <a:latin typeface="Times New Roman" panose="02020603050405020304" pitchFamily="18" charset="0"/>
                <a:cs typeface="Times New Roman" panose="02020603050405020304" pitchFamily="18" charset="0"/>
              </a:rPr>
              <a:t>, p. 40</a:t>
            </a:r>
          </a:p>
          <a:p>
            <a:r>
              <a:rPr lang="en-US" sz="1600" i="1" baseline="30000" dirty="0">
                <a:latin typeface="Times New Roman" panose="02020603050405020304" pitchFamily="18" charset="0"/>
                <a:cs typeface="Times New Roman" panose="02020603050405020304" pitchFamily="18" charset="0"/>
              </a:rPr>
              <a:t> </a:t>
            </a:r>
            <a:r>
              <a:rPr lang="en-US" sz="1600" dirty="0">
                <a:latin typeface="Times New Roman" panose="02020603050405020304" pitchFamily="18" charset="0"/>
                <a:cs typeface="Times New Roman" panose="02020603050405020304" pitchFamily="18" charset="0"/>
              </a:rPr>
              <a:t>Bertin, Jacques (1983), </a:t>
            </a:r>
            <a:r>
              <a:rPr lang="en-US" sz="1600" i="1" dirty="0">
                <a:latin typeface="Times New Roman" panose="02020603050405020304" pitchFamily="18" charset="0"/>
                <a:cs typeface="Times New Roman" panose="02020603050405020304" pitchFamily="18" charset="0"/>
              </a:rPr>
              <a:t>Semiology of Graphics</a:t>
            </a:r>
            <a:r>
              <a:rPr lang="en-US" sz="1600" dirty="0">
                <a:latin typeface="Times New Roman" panose="02020603050405020304" pitchFamily="18" charset="0"/>
                <a:cs typeface="Times New Roman" panose="02020603050405020304" pitchFamily="18" charset="0"/>
              </a:rPr>
              <a:t>, English translation by William J. Berg, pp. 42, 65</a:t>
            </a:r>
          </a:p>
          <a:p>
            <a:r>
              <a:rPr lang="en-US" sz="1600" i="1" baseline="30000" dirty="0">
                <a:latin typeface="Times New Roman" panose="02020603050405020304" pitchFamily="18" charset="0"/>
                <a:cs typeface="Times New Roman" panose="02020603050405020304" pitchFamily="18" charset="0"/>
              </a:rPr>
              <a:t> </a:t>
            </a:r>
            <a:r>
              <a:rPr lang="en-US" sz="1600" dirty="0">
                <a:latin typeface="Times New Roman" panose="02020603050405020304" pitchFamily="18" charset="0"/>
                <a:cs typeface="Times New Roman" panose="02020603050405020304" pitchFamily="18" charset="0"/>
              </a:rPr>
              <a:t>Wikipedia entry </a:t>
            </a:r>
            <a:r>
              <a:rPr lang="en-US" sz="1600" i="1" dirty="0">
                <a:latin typeface="Times New Roman" panose="02020603050405020304" pitchFamily="18" charset="0"/>
                <a:cs typeface="Times New Roman" panose="02020603050405020304" pitchFamily="18" charset="0"/>
              </a:rPr>
              <a:t>Exploratory Data Analysis, </a:t>
            </a:r>
            <a:r>
              <a:rPr lang="en-US" sz="1600" dirty="0">
                <a:latin typeface="Times New Roman" panose="02020603050405020304" pitchFamily="18" charset="0"/>
                <a:cs typeface="Times New Roman" panose="02020603050405020304" pitchFamily="18" charset="0"/>
                <a:hlinkClick r:id="rId12"/>
              </a:rPr>
              <a:t>https://en.wikipedia.org/wiki/Exploratory_data_analysis</a:t>
            </a:r>
            <a:endParaRPr lang="en-US" sz="1600" dirty="0">
              <a:latin typeface="Times New Roman" panose="02020603050405020304" pitchFamily="18" charset="0"/>
              <a:cs typeface="Times New Roman" panose="02020603050405020304" pitchFamily="18" charset="0"/>
            </a:endParaRPr>
          </a:p>
          <a:p>
            <a:r>
              <a:rPr lang="en-US" sz="1600" i="1" baseline="30000" dirty="0">
                <a:latin typeface="Times New Roman" panose="02020603050405020304" pitchFamily="18" charset="0"/>
                <a:cs typeface="Times New Roman" panose="02020603050405020304" pitchFamily="18" charset="0"/>
              </a:rPr>
              <a:t> </a:t>
            </a:r>
            <a:r>
              <a:rPr lang="en-US" sz="1600" dirty="0">
                <a:latin typeface="Times New Roman" panose="02020603050405020304" pitchFamily="18" charset="0"/>
                <a:cs typeface="Times New Roman" panose="02020603050405020304" pitchFamily="18" charset="0"/>
              </a:rPr>
              <a:t>Wikipedia entry </a:t>
            </a:r>
            <a:r>
              <a:rPr lang="en-US" sz="1600" i="1" dirty="0">
                <a:latin typeface="Times New Roman" panose="02020603050405020304" pitchFamily="18" charset="0"/>
                <a:cs typeface="Times New Roman" panose="02020603050405020304" pitchFamily="18" charset="0"/>
              </a:rPr>
              <a:t>Edward Tufte, </a:t>
            </a:r>
            <a:r>
              <a:rPr lang="en-US" sz="1600" dirty="0">
                <a:latin typeface="Times New Roman" panose="02020603050405020304" pitchFamily="18" charset="0"/>
                <a:cs typeface="Times New Roman" panose="02020603050405020304" pitchFamily="18" charset="0"/>
              </a:rPr>
              <a:t>used under the Creative Commons-Share Alike 3.0 Unported license.  Accessed on 2/19/2012. </a:t>
            </a:r>
            <a:r>
              <a:rPr lang="en-US" sz="1600" dirty="0">
                <a:latin typeface="Times New Roman" panose="02020603050405020304" pitchFamily="18" charset="0"/>
                <a:cs typeface="Times New Roman" panose="02020603050405020304" pitchFamily="18" charset="0"/>
                <a:hlinkClick r:id="rId13"/>
              </a:rPr>
              <a:t>http://en.wikipedia.org/wiki/Edward_Tufte</a:t>
            </a:r>
            <a:endParaRPr lang="en-US" sz="1600" dirty="0">
              <a:latin typeface="Times New Roman" panose="02020603050405020304" pitchFamily="18" charset="0"/>
              <a:cs typeface="Times New Roman" panose="02020603050405020304" pitchFamily="18" charset="0"/>
            </a:endParaRPr>
          </a:p>
          <a:p>
            <a:pPr marL="0" indent="0">
              <a:buNone/>
            </a:pPr>
            <a:endParaRPr lang="en-US" sz="1400" dirty="0"/>
          </a:p>
          <a:p>
            <a:pPr marL="0" indent="0">
              <a:buNone/>
            </a:pPr>
            <a:endParaRPr lang="en-US" sz="1400" dirty="0"/>
          </a:p>
          <a:p>
            <a:pPr marL="0" indent="0">
              <a:buNone/>
            </a:pPr>
            <a:endParaRPr lang="en-US" sz="1400" i="1" dirty="0"/>
          </a:p>
          <a:p>
            <a:pPr marL="0" indent="0">
              <a:buNone/>
            </a:pPr>
            <a:endParaRPr lang="en-US" sz="1400" dirty="0"/>
          </a:p>
        </p:txBody>
      </p:sp>
    </p:spTree>
    <p:extLst>
      <p:ext uri="{BB962C8B-B14F-4D97-AF65-F5344CB8AC3E}">
        <p14:creationId xmlns:p14="http://schemas.microsoft.com/office/powerpoint/2010/main" val="3657204304"/>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Them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emplate>Office Theme</Template>
  <TotalTime>3823</TotalTime>
  <Words>3246</Words>
  <Application>Microsoft Office PowerPoint</Application>
  <PresentationFormat>Widescreen</PresentationFormat>
  <Paragraphs>317</Paragraphs>
  <Slides>84</Slides>
  <Notes>32</Notes>
  <HiddenSlides>0</HiddenSlides>
  <MMClips>0</MMClips>
  <ScaleCrop>false</ScaleCrop>
  <HeadingPairs>
    <vt:vector size="6" baseType="variant">
      <vt:variant>
        <vt:lpstr>Fonts Used</vt:lpstr>
      </vt:variant>
      <vt:variant>
        <vt:i4>12</vt:i4>
      </vt:variant>
      <vt:variant>
        <vt:lpstr>Theme</vt:lpstr>
      </vt:variant>
      <vt:variant>
        <vt:i4>1</vt:i4>
      </vt:variant>
      <vt:variant>
        <vt:lpstr>Slide Titles</vt:lpstr>
      </vt:variant>
      <vt:variant>
        <vt:i4>84</vt:i4>
      </vt:variant>
    </vt:vector>
  </HeadingPairs>
  <TitlesOfParts>
    <vt:vector size="97" baseType="lpstr">
      <vt:lpstr>ＭＳ Ｐゴシック</vt:lpstr>
      <vt:lpstr>游ゴシック</vt:lpstr>
      <vt:lpstr>Aptos</vt:lpstr>
      <vt:lpstr>Aptos Display</vt:lpstr>
      <vt:lpstr>Aptos Narrow</vt:lpstr>
      <vt:lpstr>Arial</vt:lpstr>
      <vt:lpstr>Avenir LT Std 45 Book</vt:lpstr>
      <vt:lpstr>BentonSans Book</vt:lpstr>
      <vt:lpstr>Calibri</vt:lpstr>
      <vt:lpstr>Impact</vt:lpstr>
      <vt:lpstr>Merriweather Light</vt:lpstr>
      <vt:lpstr>Times New Roman</vt:lpstr>
      <vt:lpstr>Office Theme</vt:lpstr>
      <vt:lpstr>From Data to Discovery: The Power of Visualization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Putting it all together</vt:lpstr>
      <vt:lpstr>Putting it all together</vt:lpstr>
      <vt:lpstr>Easy, right?  Not so fast…</vt:lpstr>
      <vt:lpstr>Concluding Thoughts</vt:lpstr>
      <vt:lpstr>PowerPoint Presentation</vt:lpstr>
      <vt:lpstr>How many times does the digit 7 appear?</vt:lpstr>
      <vt:lpstr>PowerPoint Presentation</vt:lpstr>
      <vt:lpstr>PowerPoint Presentation</vt:lpstr>
      <vt:lpstr>PowerPoint Presentation</vt:lpstr>
      <vt:lpstr>PowerPoint Presentation</vt:lpstr>
      <vt:lpstr>PowerPoint Presentation</vt:lpstr>
      <vt:lpstr>We are born with an enhanced  visual path to cognition</vt:lpstr>
      <vt:lpstr>Our brain is powerful… but working memory is limited</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Does this color use enhance or detract?</vt:lpstr>
      <vt:lpstr>What does color even mean here?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CHARTS AND DATA TYPES </vt:lpstr>
      <vt:lpstr>PowerPoint Presentation</vt:lpstr>
      <vt:lpstr>Four Important Shapes</vt:lpstr>
      <vt:lpstr>PowerPoint Presentation</vt:lpstr>
      <vt:lpstr>Shape One: Bars</vt:lpstr>
      <vt:lpstr>Bar Basics </vt:lpstr>
      <vt:lpstr>Bar Basics</vt:lpstr>
      <vt:lpstr>Population Pyramid (Paired Bar Chart)</vt:lpstr>
      <vt:lpstr>Ranking</vt:lpstr>
      <vt:lpstr>Bars for Date Trends</vt:lpstr>
      <vt:lpstr>Using Bars to Compare Multiple Data Points</vt:lpstr>
      <vt:lpstr>Bars to Display Part-to-Whole Relationships</vt:lpstr>
      <vt:lpstr>Bars to Display Part-to-Whole Relationships</vt:lpstr>
      <vt:lpstr>Deviation Bar Charts</vt:lpstr>
      <vt:lpstr>Using Bars to Display Ranges and Comparative Values</vt:lpstr>
      <vt:lpstr>Wide ranges of data values may be displayed using two bar charts placed side by side to show the low and high values.</vt:lpstr>
      <vt:lpstr>PowerPoint Presentation</vt:lpstr>
      <vt:lpstr>PowerPoint Presentation</vt:lpstr>
      <vt:lpstr>PowerPoint Presentation</vt:lpstr>
      <vt:lpstr>PowerPoint Presentation</vt:lpstr>
      <vt:lpstr>PowerPoint Presentation</vt:lpstr>
      <vt:lpstr> Histograms</vt:lpstr>
      <vt:lpstr>Bin Size and Labels</vt:lpstr>
      <vt:lpstr>Unlike bars, line scales need not start at zero.</vt:lpstr>
      <vt:lpstr>Limit lines on a single display,  consider small multiples</vt:lpstr>
      <vt:lpstr>Missing Data and Actual vs. Forecast Data</vt:lpstr>
      <vt:lpstr>Slope Graphs and Bump Charts</vt:lpstr>
      <vt:lpstr>Change over Time – Sparklines</vt:lpstr>
      <vt:lpstr>PowerPoint Presentation</vt:lpstr>
      <vt:lpstr>PowerPoint Presentation</vt:lpstr>
      <vt:lpstr>Citations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From Data to Discovery: The Power of Visualization</dc:title>
  <dc:creator>dayashka khan</dc:creator>
  <cp:lastModifiedBy>Administrator</cp:lastModifiedBy>
  <cp:revision>42</cp:revision>
  <dcterms:created xsi:type="dcterms:W3CDTF">2025-11-02T11:18:29Z</dcterms:created>
  <dcterms:modified xsi:type="dcterms:W3CDTF">2025-11-08T16:34:41Z</dcterms:modified>
</cp:coreProperties>
</file>